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10287000" cy="10287000"/>
  <p:notesSz cx="6858000" cy="9144000"/>
  <p:embeddedFontLst>
    <p:embeddedFont>
      <p:font typeface="Montserrat Medium" charset="-52"/>
      <p:regular r:id="rId4"/>
      <p:bold r:id="rId5"/>
      <p:italic r:id="rId6"/>
      <p:boldItalic r:id="rId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3240">
          <p15:clr>
            <a:srgbClr val="A4A3A4"/>
          </p15:clr>
        </p15:guide>
        <p15:guide id="2" pos="32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5" d="100"/>
          <a:sy n="45" d="100"/>
        </p:scale>
        <p:origin x="-1956" y="-108"/>
      </p:cViewPr>
      <p:guideLst>
        <p:guide orient="horz" pos="3240"/>
        <p:guide pos="32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tableStyles" Target="tableStyles.xml"/><Relationship Id="rId5" Type="http://schemas.openxmlformats.org/officeDocument/2006/relationships/font" Target="fonts/font2.fntdata"/><Relationship Id="rId10" Type="http://schemas.openxmlformats.org/officeDocument/2006/relationships/theme" Target="theme/theme1.xml"/><Relationship Id="rId4" Type="http://schemas.openxmlformats.org/officeDocument/2006/relationships/font" Target="fonts/font1.fntdata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714816" y="685800"/>
            <a:ext cx="3429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1714500" y="685800"/>
            <a:ext cx="3429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50672" y="1489150"/>
            <a:ext cx="9585600" cy="4105200"/>
          </a:xfrm>
          <a:prstGeom prst="rect">
            <a:avLst/>
          </a:prstGeom>
        </p:spPr>
        <p:txBody>
          <a:bodyPr spcFirstLastPara="1" wrap="square" lIns="129525" tIns="129525" rIns="129525" bIns="1295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400"/>
              <a:buNone/>
              <a:defRPr sz="7400"/>
            </a:lvl1pPr>
            <a:lvl2pPr lvl="1" algn="ctr">
              <a:spcBef>
                <a:spcPts val="0"/>
              </a:spcBef>
              <a:spcAft>
                <a:spcPts val="0"/>
              </a:spcAft>
              <a:buSzPts val="7400"/>
              <a:buNone/>
              <a:defRPr sz="7400"/>
            </a:lvl2pPr>
            <a:lvl3pPr lvl="2" algn="ctr">
              <a:spcBef>
                <a:spcPts val="0"/>
              </a:spcBef>
              <a:spcAft>
                <a:spcPts val="0"/>
              </a:spcAft>
              <a:buSzPts val="7400"/>
              <a:buNone/>
              <a:defRPr sz="7400"/>
            </a:lvl3pPr>
            <a:lvl4pPr lvl="3" algn="ctr">
              <a:spcBef>
                <a:spcPts val="0"/>
              </a:spcBef>
              <a:spcAft>
                <a:spcPts val="0"/>
              </a:spcAft>
              <a:buSzPts val="7400"/>
              <a:buNone/>
              <a:defRPr sz="7400"/>
            </a:lvl4pPr>
            <a:lvl5pPr lvl="4" algn="ctr">
              <a:spcBef>
                <a:spcPts val="0"/>
              </a:spcBef>
              <a:spcAft>
                <a:spcPts val="0"/>
              </a:spcAft>
              <a:buSzPts val="7400"/>
              <a:buNone/>
              <a:defRPr sz="7400"/>
            </a:lvl5pPr>
            <a:lvl6pPr lvl="5" algn="ctr">
              <a:spcBef>
                <a:spcPts val="0"/>
              </a:spcBef>
              <a:spcAft>
                <a:spcPts val="0"/>
              </a:spcAft>
              <a:buSzPts val="7400"/>
              <a:buNone/>
              <a:defRPr sz="7400"/>
            </a:lvl6pPr>
            <a:lvl7pPr lvl="6" algn="ctr">
              <a:spcBef>
                <a:spcPts val="0"/>
              </a:spcBef>
              <a:spcAft>
                <a:spcPts val="0"/>
              </a:spcAft>
              <a:buSzPts val="7400"/>
              <a:buNone/>
              <a:defRPr sz="7400"/>
            </a:lvl7pPr>
            <a:lvl8pPr lvl="7" algn="ctr">
              <a:spcBef>
                <a:spcPts val="0"/>
              </a:spcBef>
              <a:spcAft>
                <a:spcPts val="0"/>
              </a:spcAft>
              <a:buSzPts val="7400"/>
              <a:buNone/>
              <a:defRPr sz="7400"/>
            </a:lvl8pPr>
            <a:lvl9pPr lvl="8" algn="ctr">
              <a:spcBef>
                <a:spcPts val="0"/>
              </a:spcBef>
              <a:spcAft>
                <a:spcPts val="0"/>
              </a:spcAft>
              <a:buSzPts val="7400"/>
              <a:buNone/>
              <a:defRPr sz="74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50663" y="5668250"/>
            <a:ext cx="9585600" cy="1585200"/>
          </a:xfrm>
          <a:prstGeom prst="rect">
            <a:avLst/>
          </a:prstGeom>
        </p:spPr>
        <p:txBody>
          <a:bodyPr spcFirstLastPara="1" wrap="square" lIns="129525" tIns="129525" rIns="129525" bIns="1295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9531515" y="9326434"/>
            <a:ext cx="617400" cy="787200"/>
          </a:xfrm>
          <a:prstGeom prst="rect">
            <a:avLst/>
          </a:prstGeom>
        </p:spPr>
        <p:txBody>
          <a:bodyPr spcFirstLastPara="1" wrap="square" lIns="129525" tIns="129525" rIns="129525" bIns="1295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50663" y="2212250"/>
            <a:ext cx="9585600" cy="3927000"/>
          </a:xfrm>
          <a:prstGeom prst="rect">
            <a:avLst/>
          </a:prstGeom>
        </p:spPr>
        <p:txBody>
          <a:bodyPr spcFirstLastPara="1" wrap="square" lIns="129525" tIns="129525" rIns="129525" bIns="1295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7000"/>
              <a:buNone/>
              <a:defRPr sz="17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7000"/>
              <a:buNone/>
              <a:defRPr sz="17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7000"/>
              <a:buNone/>
              <a:defRPr sz="17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7000"/>
              <a:buNone/>
              <a:defRPr sz="17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7000"/>
              <a:buNone/>
              <a:defRPr sz="17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7000"/>
              <a:buNone/>
              <a:defRPr sz="17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7000"/>
              <a:buNone/>
              <a:defRPr sz="17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7000"/>
              <a:buNone/>
              <a:defRPr sz="17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7000"/>
              <a:buNone/>
              <a:defRPr sz="17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50663" y="6304450"/>
            <a:ext cx="9585600" cy="2601600"/>
          </a:xfrm>
          <a:prstGeom prst="rect">
            <a:avLst/>
          </a:prstGeom>
        </p:spPr>
        <p:txBody>
          <a:bodyPr spcFirstLastPara="1" wrap="square" lIns="129525" tIns="129525" rIns="129525" bIns="129525" anchor="t" anchorCtr="0">
            <a:normAutofit/>
          </a:bodyPr>
          <a:lstStyle>
            <a:lvl1pPr marL="457200" lvl="0" indent="-387350" algn="ctr">
              <a:spcBef>
                <a:spcPts val="0"/>
              </a:spcBef>
              <a:spcAft>
                <a:spcPts val="0"/>
              </a:spcAft>
              <a:buSzPts val="2500"/>
              <a:buChar char="●"/>
              <a:defRPr/>
            </a:lvl1pPr>
            <a:lvl2pPr marL="914400" lvl="1" indent="-355600" algn="ctr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2pPr>
            <a:lvl3pPr marL="1371600" lvl="2" indent="-355600" algn="ctr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3pPr>
            <a:lvl4pPr marL="1828800" lvl="3" indent="-355600" algn="ctr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4pPr>
            <a:lvl5pPr marL="2286000" lvl="4" indent="-355600" algn="ctr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5pPr>
            <a:lvl6pPr marL="2743200" lvl="5" indent="-355600" algn="ctr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6pPr>
            <a:lvl7pPr marL="3200400" lvl="6" indent="-355600" algn="ctr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7pPr>
            <a:lvl8pPr marL="3657600" lvl="7" indent="-355600" algn="ctr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8pPr>
            <a:lvl9pPr marL="4114800" lvl="8" indent="-355600" algn="ctr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9531515" y="9326434"/>
            <a:ext cx="617400" cy="787200"/>
          </a:xfrm>
          <a:prstGeom prst="rect">
            <a:avLst/>
          </a:prstGeom>
        </p:spPr>
        <p:txBody>
          <a:bodyPr spcFirstLastPara="1" wrap="square" lIns="129525" tIns="129525" rIns="129525" bIns="1295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9531515" y="9326434"/>
            <a:ext cx="617400" cy="787200"/>
          </a:xfrm>
          <a:prstGeom prst="rect">
            <a:avLst/>
          </a:prstGeom>
        </p:spPr>
        <p:txBody>
          <a:bodyPr spcFirstLastPara="1" wrap="square" lIns="129525" tIns="129525" rIns="129525" bIns="1295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50663" y="4301700"/>
            <a:ext cx="9585600" cy="1683600"/>
          </a:xfrm>
          <a:prstGeom prst="rect">
            <a:avLst/>
          </a:prstGeom>
        </p:spPr>
        <p:txBody>
          <a:bodyPr spcFirstLastPara="1" wrap="square" lIns="129525" tIns="129525" rIns="129525" bIns="1295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100"/>
              <a:buNone/>
              <a:defRPr sz="5100"/>
            </a:lvl1pPr>
            <a:lvl2pPr lvl="1" algn="ctr">
              <a:spcBef>
                <a:spcPts val="0"/>
              </a:spcBef>
              <a:spcAft>
                <a:spcPts val="0"/>
              </a:spcAft>
              <a:buSzPts val="5100"/>
              <a:buNone/>
              <a:defRPr sz="5100"/>
            </a:lvl2pPr>
            <a:lvl3pPr lvl="2" algn="ctr">
              <a:spcBef>
                <a:spcPts val="0"/>
              </a:spcBef>
              <a:spcAft>
                <a:spcPts val="0"/>
              </a:spcAft>
              <a:buSzPts val="5100"/>
              <a:buNone/>
              <a:defRPr sz="5100"/>
            </a:lvl3pPr>
            <a:lvl4pPr lvl="3" algn="ctr">
              <a:spcBef>
                <a:spcPts val="0"/>
              </a:spcBef>
              <a:spcAft>
                <a:spcPts val="0"/>
              </a:spcAft>
              <a:buSzPts val="5100"/>
              <a:buNone/>
              <a:defRPr sz="5100"/>
            </a:lvl4pPr>
            <a:lvl5pPr lvl="4" algn="ctr">
              <a:spcBef>
                <a:spcPts val="0"/>
              </a:spcBef>
              <a:spcAft>
                <a:spcPts val="0"/>
              </a:spcAft>
              <a:buSzPts val="5100"/>
              <a:buNone/>
              <a:defRPr sz="5100"/>
            </a:lvl5pPr>
            <a:lvl6pPr lvl="5" algn="ctr">
              <a:spcBef>
                <a:spcPts val="0"/>
              </a:spcBef>
              <a:spcAft>
                <a:spcPts val="0"/>
              </a:spcAft>
              <a:buSzPts val="5100"/>
              <a:buNone/>
              <a:defRPr sz="5100"/>
            </a:lvl6pPr>
            <a:lvl7pPr lvl="6" algn="ctr">
              <a:spcBef>
                <a:spcPts val="0"/>
              </a:spcBef>
              <a:spcAft>
                <a:spcPts val="0"/>
              </a:spcAft>
              <a:buSzPts val="5100"/>
              <a:buNone/>
              <a:defRPr sz="5100"/>
            </a:lvl7pPr>
            <a:lvl8pPr lvl="7" algn="ctr">
              <a:spcBef>
                <a:spcPts val="0"/>
              </a:spcBef>
              <a:spcAft>
                <a:spcPts val="0"/>
              </a:spcAft>
              <a:buSzPts val="5100"/>
              <a:buNone/>
              <a:defRPr sz="5100"/>
            </a:lvl8pPr>
            <a:lvl9pPr lvl="8" algn="ctr">
              <a:spcBef>
                <a:spcPts val="0"/>
              </a:spcBef>
              <a:spcAft>
                <a:spcPts val="0"/>
              </a:spcAft>
              <a:buSzPts val="5100"/>
              <a:buNone/>
              <a:defRPr sz="51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9531515" y="9326434"/>
            <a:ext cx="617400" cy="787200"/>
          </a:xfrm>
          <a:prstGeom prst="rect">
            <a:avLst/>
          </a:prstGeom>
        </p:spPr>
        <p:txBody>
          <a:bodyPr spcFirstLastPara="1" wrap="square" lIns="129525" tIns="129525" rIns="129525" bIns="1295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50663" y="890050"/>
            <a:ext cx="9585600" cy="1145400"/>
          </a:xfrm>
          <a:prstGeom prst="rect">
            <a:avLst/>
          </a:prstGeom>
        </p:spPr>
        <p:txBody>
          <a:bodyPr spcFirstLastPara="1" wrap="square" lIns="129525" tIns="129525" rIns="129525" bIns="1295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50663" y="2304950"/>
            <a:ext cx="9585600" cy="6832800"/>
          </a:xfrm>
          <a:prstGeom prst="rect">
            <a:avLst/>
          </a:prstGeom>
        </p:spPr>
        <p:txBody>
          <a:bodyPr spcFirstLastPara="1" wrap="square" lIns="129525" tIns="129525" rIns="129525" bIns="129525" anchor="t" anchorCtr="0">
            <a:normAutofit/>
          </a:bodyPr>
          <a:lstStyle>
            <a:lvl1pPr marL="457200" lvl="0" indent="-387350">
              <a:spcBef>
                <a:spcPts val="0"/>
              </a:spcBef>
              <a:spcAft>
                <a:spcPts val="0"/>
              </a:spcAft>
              <a:buSzPts val="2500"/>
              <a:buChar char="●"/>
              <a:defRPr/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9531515" y="9326434"/>
            <a:ext cx="617400" cy="787200"/>
          </a:xfrm>
          <a:prstGeom prst="rect">
            <a:avLst/>
          </a:prstGeom>
        </p:spPr>
        <p:txBody>
          <a:bodyPr spcFirstLastPara="1" wrap="square" lIns="129525" tIns="129525" rIns="129525" bIns="1295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50663" y="890050"/>
            <a:ext cx="9585600" cy="1145400"/>
          </a:xfrm>
          <a:prstGeom prst="rect">
            <a:avLst/>
          </a:prstGeom>
        </p:spPr>
        <p:txBody>
          <a:bodyPr spcFirstLastPara="1" wrap="square" lIns="129525" tIns="129525" rIns="129525" bIns="1295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50663" y="2304950"/>
            <a:ext cx="4500000" cy="6832800"/>
          </a:xfrm>
          <a:prstGeom prst="rect">
            <a:avLst/>
          </a:prstGeom>
        </p:spPr>
        <p:txBody>
          <a:bodyPr spcFirstLastPara="1" wrap="square" lIns="129525" tIns="129525" rIns="129525" bIns="129525" anchor="t" anchorCtr="0">
            <a:normAutofit/>
          </a:bodyPr>
          <a:lstStyle>
            <a:lvl1pPr marL="457200" lvl="0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1pPr>
            <a:lvl2pPr marL="914400" lvl="1" indent="-336550">
              <a:spcBef>
                <a:spcPts val="0"/>
              </a:spcBef>
              <a:spcAft>
                <a:spcPts val="0"/>
              </a:spcAft>
              <a:buSzPts val="1700"/>
              <a:buChar char="○"/>
              <a:defRPr sz="1700"/>
            </a:lvl2pPr>
            <a:lvl3pPr marL="1371600" lvl="2" indent="-336550">
              <a:spcBef>
                <a:spcPts val="0"/>
              </a:spcBef>
              <a:spcAft>
                <a:spcPts val="0"/>
              </a:spcAft>
              <a:buSzPts val="1700"/>
              <a:buChar char="■"/>
              <a:defRPr sz="1700"/>
            </a:lvl3pPr>
            <a:lvl4pPr marL="1828800" lvl="3" indent="-33655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4pPr>
            <a:lvl5pPr marL="2286000" lvl="4" indent="-336550">
              <a:spcBef>
                <a:spcPts val="0"/>
              </a:spcBef>
              <a:spcAft>
                <a:spcPts val="0"/>
              </a:spcAft>
              <a:buSzPts val="1700"/>
              <a:buChar char="○"/>
              <a:defRPr sz="1700"/>
            </a:lvl5pPr>
            <a:lvl6pPr marL="2743200" lvl="5" indent="-336550">
              <a:spcBef>
                <a:spcPts val="0"/>
              </a:spcBef>
              <a:spcAft>
                <a:spcPts val="0"/>
              </a:spcAft>
              <a:buSzPts val="1700"/>
              <a:buChar char="■"/>
              <a:defRPr sz="1700"/>
            </a:lvl6pPr>
            <a:lvl7pPr marL="3200400" lvl="6" indent="-33655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7pPr>
            <a:lvl8pPr marL="3657600" lvl="7" indent="-336550">
              <a:spcBef>
                <a:spcPts val="0"/>
              </a:spcBef>
              <a:spcAft>
                <a:spcPts val="0"/>
              </a:spcAft>
              <a:buSzPts val="1700"/>
              <a:buChar char="○"/>
              <a:defRPr sz="1700"/>
            </a:lvl8pPr>
            <a:lvl9pPr marL="4114800" lvl="8" indent="-336550">
              <a:spcBef>
                <a:spcPts val="0"/>
              </a:spcBef>
              <a:spcAft>
                <a:spcPts val="0"/>
              </a:spcAft>
              <a:buSzPts val="1700"/>
              <a:buChar char="■"/>
              <a:defRPr sz="17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5436450" y="2304950"/>
            <a:ext cx="4500000" cy="6832800"/>
          </a:xfrm>
          <a:prstGeom prst="rect">
            <a:avLst/>
          </a:prstGeom>
        </p:spPr>
        <p:txBody>
          <a:bodyPr spcFirstLastPara="1" wrap="square" lIns="129525" tIns="129525" rIns="129525" bIns="129525" anchor="t" anchorCtr="0">
            <a:normAutofit/>
          </a:bodyPr>
          <a:lstStyle>
            <a:lvl1pPr marL="457200" lvl="0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1pPr>
            <a:lvl2pPr marL="914400" lvl="1" indent="-336550">
              <a:spcBef>
                <a:spcPts val="0"/>
              </a:spcBef>
              <a:spcAft>
                <a:spcPts val="0"/>
              </a:spcAft>
              <a:buSzPts val="1700"/>
              <a:buChar char="○"/>
              <a:defRPr sz="1700"/>
            </a:lvl2pPr>
            <a:lvl3pPr marL="1371600" lvl="2" indent="-336550">
              <a:spcBef>
                <a:spcPts val="0"/>
              </a:spcBef>
              <a:spcAft>
                <a:spcPts val="0"/>
              </a:spcAft>
              <a:buSzPts val="1700"/>
              <a:buChar char="■"/>
              <a:defRPr sz="1700"/>
            </a:lvl3pPr>
            <a:lvl4pPr marL="1828800" lvl="3" indent="-33655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4pPr>
            <a:lvl5pPr marL="2286000" lvl="4" indent="-336550">
              <a:spcBef>
                <a:spcPts val="0"/>
              </a:spcBef>
              <a:spcAft>
                <a:spcPts val="0"/>
              </a:spcAft>
              <a:buSzPts val="1700"/>
              <a:buChar char="○"/>
              <a:defRPr sz="1700"/>
            </a:lvl5pPr>
            <a:lvl6pPr marL="2743200" lvl="5" indent="-336550">
              <a:spcBef>
                <a:spcPts val="0"/>
              </a:spcBef>
              <a:spcAft>
                <a:spcPts val="0"/>
              </a:spcAft>
              <a:buSzPts val="1700"/>
              <a:buChar char="■"/>
              <a:defRPr sz="1700"/>
            </a:lvl6pPr>
            <a:lvl7pPr marL="3200400" lvl="6" indent="-33655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7pPr>
            <a:lvl8pPr marL="3657600" lvl="7" indent="-336550">
              <a:spcBef>
                <a:spcPts val="0"/>
              </a:spcBef>
              <a:spcAft>
                <a:spcPts val="0"/>
              </a:spcAft>
              <a:buSzPts val="1700"/>
              <a:buChar char="○"/>
              <a:defRPr sz="1700"/>
            </a:lvl8pPr>
            <a:lvl9pPr marL="4114800" lvl="8" indent="-336550">
              <a:spcBef>
                <a:spcPts val="0"/>
              </a:spcBef>
              <a:spcAft>
                <a:spcPts val="0"/>
              </a:spcAft>
              <a:buSzPts val="1700"/>
              <a:buChar char="■"/>
              <a:defRPr sz="17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9531515" y="9326434"/>
            <a:ext cx="617400" cy="787200"/>
          </a:xfrm>
          <a:prstGeom prst="rect">
            <a:avLst/>
          </a:prstGeom>
        </p:spPr>
        <p:txBody>
          <a:bodyPr spcFirstLastPara="1" wrap="square" lIns="129525" tIns="129525" rIns="129525" bIns="1295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50663" y="890050"/>
            <a:ext cx="9585600" cy="1145400"/>
          </a:xfrm>
          <a:prstGeom prst="rect">
            <a:avLst/>
          </a:prstGeom>
        </p:spPr>
        <p:txBody>
          <a:bodyPr spcFirstLastPara="1" wrap="square" lIns="129525" tIns="129525" rIns="129525" bIns="1295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9531515" y="9326434"/>
            <a:ext cx="617400" cy="787200"/>
          </a:xfrm>
          <a:prstGeom prst="rect">
            <a:avLst/>
          </a:prstGeom>
        </p:spPr>
        <p:txBody>
          <a:bodyPr spcFirstLastPara="1" wrap="square" lIns="129525" tIns="129525" rIns="129525" bIns="1295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50663" y="1111200"/>
            <a:ext cx="3159000" cy="1511400"/>
          </a:xfrm>
          <a:prstGeom prst="rect">
            <a:avLst/>
          </a:prstGeom>
        </p:spPr>
        <p:txBody>
          <a:bodyPr spcFirstLastPara="1" wrap="square" lIns="129525" tIns="129525" rIns="129525" bIns="1295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400"/>
              <a:buNone/>
              <a:defRPr sz="3400"/>
            </a:lvl1pPr>
            <a:lvl2pPr lvl="1">
              <a:spcBef>
                <a:spcPts val="0"/>
              </a:spcBef>
              <a:spcAft>
                <a:spcPts val="0"/>
              </a:spcAft>
              <a:buSzPts val="3400"/>
              <a:buNone/>
              <a:defRPr sz="3400"/>
            </a:lvl2pPr>
            <a:lvl3pPr lvl="2">
              <a:spcBef>
                <a:spcPts val="0"/>
              </a:spcBef>
              <a:spcAft>
                <a:spcPts val="0"/>
              </a:spcAft>
              <a:buSzPts val="3400"/>
              <a:buNone/>
              <a:defRPr sz="3400"/>
            </a:lvl3pPr>
            <a:lvl4pPr lvl="3">
              <a:spcBef>
                <a:spcPts val="0"/>
              </a:spcBef>
              <a:spcAft>
                <a:spcPts val="0"/>
              </a:spcAft>
              <a:buSzPts val="3400"/>
              <a:buNone/>
              <a:defRPr sz="3400"/>
            </a:lvl4pPr>
            <a:lvl5pPr lvl="4">
              <a:spcBef>
                <a:spcPts val="0"/>
              </a:spcBef>
              <a:spcAft>
                <a:spcPts val="0"/>
              </a:spcAft>
              <a:buSzPts val="3400"/>
              <a:buNone/>
              <a:defRPr sz="3400"/>
            </a:lvl5pPr>
            <a:lvl6pPr lvl="5">
              <a:spcBef>
                <a:spcPts val="0"/>
              </a:spcBef>
              <a:spcAft>
                <a:spcPts val="0"/>
              </a:spcAft>
              <a:buSzPts val="3400"/>
              <a:buNone/>
              <a:defRPr sz="3400"/>
            </a:lvl6pPr>
            <a:lvl7pPr lvl="6">
              <a:spcBef>
                <a:spcPts val="0"/>
              </a:spcBef>
              <a:spcAft>
                <a:spcPts val="0"/>
              </a:spcAft>
              <a:buSzPts val="3400"/>
              <a:buNone/>
              <a:defRPr sz="3400"/>
            </a:lvl7pPr>
            <a:lvl8pPr lvl="7">
              <a:spcBef>
                <a:spcPts val="0"/>
              </a:spcBef>
              <a:spcAft>
                <a:spcPts val="0"/>
              </a:spcAft>
              <a:buSzPts val="3400"/>
              <a:buNone/>
              <a:defRPr sz="3400"/>
            </a:lvl8pPr>
            <a:lvl9pPr lvl="8">
              <a:spcBef>
                <a:spcPts val="0"/>
              </a:spcBef>
              <a:spcAft>
                <a:spcPts val="0"/>
              </a:spcAft>
              <a:buSzPts val="3400"/>
              <a:buNone/>
              <a:defRPr sz="3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50663" y="2779200"/>
            <a:ext cx="3159000" cy="6358800"/>
          </a:xfrm>
          <a:prstGeom prst="rect">
            <a:avLst/>
          </a:prstGeom>
        </p:spPr>
        <p:txBody>
          <a:bodyPr spcFirstLastPara="1" wrap="square" lIns="129525" tIns="129525" rIns="129525" bIns="129525" anchor="t" anchorCtr="0">
            <a:normAutofit/>
          </a:bodyPr>
          <a:lstStyle>
            <a:lvl1pPr marL="457200" lvl="0" indent="-33655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marL="914400" lvl="1" indent="-336550">
              <a:spcBef>
                <a:spcPts val="0"/>
              </a:spcBef>
              <a:spcAft>
                <a:spcPts val="0"/>
              </a:spcAft>
              <a:buSzPts val="1700"/>
              <a:buChar char="○"/>
              <a:defRPr sz="1700"/>
            </a:lvl2pPr>
            <a:lvl3pPr marL="1371600" lvl="2" indent="-336550">
              <a:spcBef>
                <a:spcPts val="0"/>
              </a:spcBef>
              <a:spcAft>
                <a:spcPts val="0"/>
              </a:spcAft>
              <a:buSzPts val="1700"/>
              <a:buChar char="■"/>
              <a:defRPr sz="1700"/>
            </a:lvl3pPr>
            <a:lvl4pPr marL="1828800" lvl="3" indent="-33655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4pPr>
            <a:lvl5pPr marL="2286000" lvl="4" indent="-336550">
              <a:spcBef>
                <a:spcPts val="0"/>
              </a:spcBef>
              <a:spcAft>
                <a:spcPts val="0"/>
              </a:spcAft>
              <a:buSzPts val="1700"/>
              <a:buChar char="○"/>
              <a:defRPr sz="1700"/>
            </a:lvl5pPr>
            <a:lvl6pPr marL="2743200" lvl="5" indent="-336550">
              <a:spcBef>
                <a:spcPts val="0"/>
              </a:spcBef>
              <a:spcAft>
                <a:spcPts val="0"/>
              </a:spcAft>
              <a:buSzPts val="1700"/>
              <a:buChar char="■"/>
              <a:defRPr sz="1700"/>
            </a:lvl6pPr>
            <a:lvl7pPr marL="3200400" lvl="6" indent="-33655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7pPr>
            <a:lvl8pPr marL="3657600" lvl="7" indent="-336550">
              <a:spcBef>
                <a:spcPts val="0"/>
              </a:spcBef>
              <a:spcAft>
                <a:spcPts val="0"/>
              </a:spcAft>
              <a:buSzPts val="1700"/>
              <a:buChar char="○"/>
              <a:defRPr sz="1700"/>
            </a:lvl8pPr>
            <a:lvl9pPr marL="4114800" lvl="8" indent="-336550">
              <a:spcBef>
                <a:spcPts val="0"/>
              </a:spcBef>
              <a:spcAft>
                <a:spcPts val="0"/>
              </a:spcAft>
              <a:buSzPts val="1700"/>
              <a:buChar char="■"/>
              <a:defRPr sz="17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9531515" y="9326434"/>
            <a:ext cx="617400" cy="787200"/>
          </a:xfrm>
          <a:prstGeom prst="rect">
            <a:avLst/>
          </a:prstGeom>
        </p:spPr>
        <p:txBody>
          <a:bodyPr spcFirstLastPara="1" wrap="square" lIns="129525" tIns="129525" rIns="129525" bIns="1295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551531" y="900300"/>
            <a:ext cx="7163700" cy="8181600"/>
          </a:xfrm>
          <a:prstGeom prst="rect">
            <a:avLst/>
          </a:prstGeom>
        </p:spPr>
        <p:txBody>
          <a:bodyPr spcFirstLastPara="1" wrap="square" lIns="129525" tIns="129525" rIns="129525" bIns="1295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800"/>
              <a:buNone/>
              <a:defRPr sz="6800"/>
            </a:lvl1pPr>
            <a:lvl2pPr lvl="1">
              <a:spcBef>
                <a:spcPts val="0"/>
              </a:spcBef>
              <a:spcAft>
                <a:spcPts val="0"/>
              </a:spcAft>
              <a:buSzPts val="6800"/>
              <a:buNone/>
              <a:defRPr sz="6800"/>
            </a:lvl2pPr>
            <a:lvl3pPr lvl="2">
              <a:spcBef>
                <a:spcPts val="0"/>
              </a:spcBef>
              <a:spcAft>
                <a:spcPts val="0"/>
              </a:spcAft>
              <a:buSzPts val="6800"/>
              <a:buNone/>
              <a:defRPr sz="6800"/>
            </a:lvl3pPr>
            <a:lvl4pPr lvl="3">
              <a:spcBef>
                <a:spcPts val="0"/>
              </a:spcBef>
              <a:spcAft>
                <a:spcPts val="0"/>
              </a:spcAft>
              <a:buSzPts val="6800"/>
              <a:buNone/>
              <a:defRPr sz="6800"/>
            </a:lvl4pPr>
            <a:lvl5pPr lvl="4">
              <a:spcBef>
                <a:spcPts val="0"/>
              </a:spcBef>
              <a:spcAft>
                <a:spcPts val="0"/>
              </a:spcAft>
              <a:buSzPts val="6800"/>
              <a:buNone/>
              <a:defRPr sz="6800"/>
            </a:lvl5pPr>
            <a:lvl6pPr lvl="5">
              <a:spcBef>
                <a:spcPts val="0"/>
              </a:spcBef>
              <a:spcAft>
                <a:spcPts val="0"/>
              </a:spcAft>
              <a:buSzPts val="6800"/>
              <a:buNone/>
              <a:defRPr sz="6800"/>
            </a:lvl6pPr>
            <a:lvl7pPr lvl="6">
              <a:spcBef>
                <a:spcPts val="0"/>
              </a:spcBef>
              <a:spcAft>
                <a:spcPts val="0"/>
              </a:spcAft>
              <a:buSzPts val="6800"/>
              <a:buNone/>
              <a:defRPr sz="6800"/>
            </a:lvl7pPr>
            <a:lvl8pPr lvl="7">
              <a:spcBef>
                <a:spcPts val="0"/>
              </a:spcBef>
              <a:spcAft>
                <a:spcPts val="0"/>
              </a:spcAft>
              <a:buSzPts val="6800"/>
              <a:buNone/>
              <a:defRPr sz="6800"/>
            </a:lvl8pPr>
            <a:lvl9pPr lvl="8">
              <a:spcBef>
                <a:spcPts val="0"/>
              </a:spcBef>
              <a:spcAft>
                <a:spcPts val="0"/>
              </a:spcAft>
              <a:buSzPts val="6800"/>
              <a:buNone/>
              <a:defRPr sz="6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9531515" y="9326434"/>
            <a:ext cx="617400" cy="787200"/>
          </a:xfrm>
          <a:prstGeom prst="rect">
            <a:avLst/>
          </a:prstGeom>
        </p:spPr>
        <p:txBody>
          <a:bodyPr spcFirstLastPara="1" wrap="square" lIns="129525" tIns="129525" rIns="129525" bIns="1295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143500" y="-250"/>
            <a:ext cx="5143500" cy="10287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9525" tIns="129525" rIns="129525" bIns="1295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98688" y="2466350"/>
            <a:ext cx="4550700" cy="2964600"/>
          </a:xfrm>
          <a:prstGeom prst="rect">
            <a:avLst/>
          </a:prstGeom>
        </p:spPr>
        <p:txBody>
          <a:bodyPr spcFirstLastPara="1" wrap="square" lIns="129525" tIns="129525" rIns="129525" bIns="1295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1pPr>
            <a:lvl2pPr lvl="1" algn="ctr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2pPr>
            <a:lvl3pPr lvl="2" algn="ctr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3pPr>
            <a:lvl4pPr lvl="3" algn="ctr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4pPr>
            <a:lvl5pPr lvl="4" algn="ctr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5pPr>
            <a:lvl6pPr lvl="5" algn="ctr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6pPr>
            <a:lvl7pPr lvl="6" algn="ctr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7pPr>
            <a:lvl8pPr lvl="7" algn="ctr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8pPr>
            <a:lvl9pPr lvl="8" algn="ctr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98688" y="5606150"/>
            <a:ext cx="4550700" cy="2470200"/>
          </a:xfrm>
          <a:prstGeom prst="rect">
            <a:avLst/>
          </a:prstGeom>
        </p:spPr>
        <p:txBody>
          <a:bodyPr spcFirstLastPara="1" wrap="square" lIns="129525" tIns="129525" rIns="129525" bIns="1295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5556938" y="1448150"/>
            <a:ext cx="4316700" cy="7390200"/>
          </a:xfrm>
          <a:prstGeom prst="rect">
            <a:avLst/>
          </a:prstGeom>
        </p:spPr>
        <p:txBody>
          <a:bodyPr spcFirstLastPara="1" wrap="square" lIns="129525" tIns="129525" rIns="129525" bIns="129525" anchor="ctr" anchorCtr="0">
            <a:normAutofit/>
          </a:bodyPr>
          <a:lstStyle>
            <a:lvl1pPr marL="457200" lvl="0" indent="-387350">
              <a:spcBef>
                <a:spcPts val="0"/>
              </a:spcBef>
              <a:spcAft>
                <a:spcPts val="0"/>
              </a:spcAft>
              <a:buSzPts val="2500"/>
              <a:buChar char="●"/>
              <a:defRPr/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9531515" y="9326434"/>
            <a:ext cx="617400" cy="787200"/>
          </a:xfrm>
          <a:prstGeom prst="rect">
            <a:avLst/>
          </a:prstGeom>
        </p:spPr>
        <p:txBody>
          <a:bodyPr spcFirstLastPara="1" wrap="square" lIns="129525" tIns="129525" rIns="129525" bIns="1295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50663" y="8461150"/>
            <a:ext cx="6748800" cy="1210200"/>
          </a:xfrm>
          <a:prstGeom prst="rect">
            <a:avLst/>
          </a:prstGeom>
        </p:spPr>
        <p:txBody>
          <a:bodyPr spcFirstLastPara="1" wrap="square" lIns="129525" tIns="129525" rIns="129525" bIns="1295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9531515" y="9326434"/>
            <a:ext cx="617400" cy="787200"/>
          </a:xfrm>
          <a:prstGeom prst="rect">
            <a:avLst/>
          </a:prstGeom>
        </p:spPr>
        <p:txBody>
          <a:bodyPr spcFirstLastPara="1" wrap="square" lIns="129525" tIns="129525" rIns="129525" bIns="1295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50663" y="890050"/>
            <a:ext cx="9585600" cy="114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9525" tIns="129525" rIns="129525" bIns="1295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50663" y="2304950"/>
            <a:ext cx="9585600" cy="683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9525" tIns="129525" rIns="129525" bIns="129525" anchor="t" anchorCtr="0">
            <a:normAutofit/>
          </a:bodyPr>
          <a:lstStyle>
            <a:lvl1pPr marL="457200" lvl="0" indent="-3873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●"/>
              <a:defRPr sz="2500">
                <a:solidFill>
                  <a:schemeClr val="dk2"/>
                </a:solidFill>
              </a:defRPr>
            </a:lvl1pPr>
            <a:lvl2pPr marL="914400" lvl="1" indent="-355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Char char="○"/>
              <a:defRPr sz="2000">
                <a:solidFill>
                  <a:schemeClr val="dk2"/>
                </a:solidFill>
              </a:defRPr>
            </a:lvl2pPr>
            <a:lvl3pPr marL="1371600" lvl="2" indent="-355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  <a:defRPr sz="2000">
                <a:solidFill>
                  <a:schemeClr val="dk2"/>
                </a:solidFill>
              </a:defRPr>
            </a:lvl3pPr>
            <a:lvl4pPr marL="1828800" lvl="3" indent="-355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Char char="●"/>
              <a:defRPr sz="2000">
                <a:solidFill>
                  <a:schemeClr val="dk2"/>
                </a:solidFill>
              </a:defRPr>
            </a:lvl4pPr>
            <a:lvl5pPr marL="2286000" lvl="4" indent="-355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Char char="○"/>
              <a:defRPr sz="2000">
                <a:solidFill>
                  <a:schemeClr val="dk2"/>
                </a:solidFill>
              </a:defRPr>
            </a:lvl5pPr>
            <a:lvl6pPr marL="2743200" lvl="5" indent="-355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  <a:defRPr sz="2000">
                <a:solidFill>
                  <a:schemeClr val="dk2"/>
                </a:solidFill>
              </a:defRPr>
            </a:lvl6pPr>
            <a:lvl7pPr marL="3200400" lvl="6" indent="-355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Char char="●"/>
              <a:defRPr sz="2000">
                <a:solidFill>
                  <a:schemeClr val="dk2"/>
                </a:solidFill>
              </a:defRPr>
            </a:lvl7pPr>
            <a:lvl8pPr marL="3657600" lvl="7" indent="-355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Char char="○"/>
              <a:defRPr sz="2000">
                <a:solidFill>
                  <a:schemeClr val="dk2"/>
                </a:solidFill>
              </a:defRPr>
            </a:lvl8pPr>
            <a:lvl9pPr marL="4114800" lvl="8" indent="-355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  <a:defRPr sz="20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9531515" y="9326434"/>
            <a:ext cx="617400" cy="78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9525" tIns="129525" rIns="129525" bIns="129525" anchor="ctr" anchorCtr="0">
            <a:normAutofit/>
          </a:bodyPr>
          <a:lstStyle>
            <a:lvl1pPr lvl="0" algn="r">
              <a:buNone/>
              <a:defRPr sz="1400">
                <a:solidFill>
                  <a:schemeClr val="dk2"/>
                </a:solidFill>
              </a:defRPr>
            </a:lvl1pPr>
            <a:lvl2pPr lvl="1" algn="r">
              <a:buNone/>
              <a:defRPr sz="1400">
                <a:solidFill>
                  <a:schemeClr val="dk2"/>
                </a:solidFill>
              </a:defRPr>
            </a:lvl2pPr>
            <a:lvl3pPr lvl="2" algn="r">
              <a:buNone/>
              <a:defRPr sz="1400">
                <a:solidFill>
                  <a:schemeClr val="dk2"/>
                </a:solidFill>
              </a:defRPr>
            </a:lvl3pPr>
            <a:lvl4pPr lvl="3" algn="r">
              <a:buNone/>
              <a:defRPr sz="1400">
                <a:solidFill>
                  <a:schemeClr val="dk2"/>
                </a:solidFill>
              </a:defRPr>
            </a:lvl4pPr>
            <a:lvl5pPr lvl="4" algn="r">
              <a:buNone/>
              <a:defRPr sz="1400">
                <a:solidFill>
                  <a:schemeClr val="dk2"/>
                </a:solidFill>
              </a:defRPr>
            </a:lvl5pPr>
            <a:lvl6pPr lvl="5" algn="r">
              <a:buNone/>
              <a:defRPr sz="1400">
                <a:solidFill>
                  <a:schemeClr val="dk2"/>
                </a:solidFill>
              </a:defRPr>
            </a:lvl6pPr>
            <a:lvl7pPr lvl="6" algn="r">
              <a:buNone/>
              <a:defRPr sz="1400">
                <a:solidFill>
                  <a:schemeClr val="dk2"/>
                </a:solidFill>
              </a:defRPr>
            </a:lvl7pPr>
            <a:lvl8pPr lvl="7" algn="r">
              <a:buNone/>
              <a:defRPr sz="1400">
                <a:solidFill>
                  <a:schemeClr val="dk2"/>
                </a:solidFill>
              </a:defRPr>
            </a:lvl8pPr>
            <a:lvl9pPr lvl="8" algn="r">
              <a:buNone/>
              <a:defRPr sz="14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subTitle" idx="1"/>
          </p:nvPr>
        </p:nvSpPr>
        <p:spPr>
          <a:xfrm>
            <a:off x="350675" y="5668387"/>
            <a:ext cx="9585600" cy="3130800"/>
          </a:xfrm>
          <a:prstGeom prst="rect">
            <a:avLst/>
          </a:prstGeom>
        </p:spPr>
        <p:txBody>
          <a:bodyPr spcFirstLastPara="1" wrap="square" lIns="129525" tIns="129525" rIns="129525" bIns="129525" anchor="t" anchorCtr="0">
            <a:normAutofit fontScale="25000" lnSpcReduction="20000"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lang="ru" sz="12000" dirty="0">
                <a:solidFill>
                  <a:srgbClr val="351C75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Уважаемые взрослые и дети!</a:t>
            </a:r>
            <a:endParaRPr sz="12000" dirty="0">
              <a:solidFill>
                <a:srgbClr val="351C75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lang="ru" sz="12000" dirty="0">
                <a:solidFill>
                  <a:srgbClr val="351C75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Приглашаем Вас вместе с нами</a:t>
            </a:r>
            <a:endParaRPr sz="12000" dirty="0">
              <a:solidFill>
                <a:srgbClr val="351C75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lang="ru" sz="12000" dirty="0">
                <a:solidFill>
                  <a:srgbClr val="351C75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поиграть в интересные</a:t>
            </a:r>
            <a:endParaRPr sz="12000" dirty="0">
              <a:solidFill>
                <a:srgbClr val="351C75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lang="ru" sz="12000" dirty="0">
                <a:solidFill>
                  <a:srgbClr val="351C75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подвижные и творческие игры.</a:t>
            </a:r>
            <a:endParaRPr sz="12000" dirty="0">
              <a:solidFill>
                <a:srgbClr val="351C75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lang="ru" sz="12000" dirty="0">
                <a:solidFill>
                  <a:srgbClr val="351C75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Вас ждут веселье, хорошее</a:t>
            </a:r>
            <a:endParaRPr sz="12000" dirty="0">
              <a:solidFill>
                <a:srgbClr val="351C75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lang="ru" sz="12000" dirty="0">
                <a:solidFill>
                  <a:srgbClr val="351C75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настроение и много друзей!</a:t>
            </a:r>
            <a:endParaRPr sz="12000" dirty="0">
              <a:solidFill>
                <a:srgbClr val="351C75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350675" y="2755613"/>
            <a:ext cx="9585600" cy="3726000"/>
          </a:xfrm>
          <a:prstGeom prst="rect">
            <a:avLst/>
          </a:prstGeom>
        </p:spPr>
        <p:txBody>
          <a:bodyPr spcFirstLastPara="1" wrap="square" lIns="129525" tIns="129525" rIns="129525" bIns="129525" anchor="t" anchorCtr="0">
            <a:norm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600" dirty="0" smtClean="0">
                <a:solidFill>
                  <a:srgbClr val="351C75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19</a:t>
            </a:r>
            <a:r>
              <a:rPr lang="ru-RU" sz="4600" dirty="0" smtClean="0">
                <a:solidFill>
                  <a:srgbClr val="351C75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 </a:t>
            </a:r>
            <a:r>
              <a:rPr lang="ru-RU" sz="4600" dirty="0">
                <a:solidFill>
                  <a:srgbClr val="351C75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мая 2022 г.</a:t>
            </a:r>
            <a:endParaRPr sz="4600" dirty="0">
              <a:solidFill>
                <a:srgbClr val="351C75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4600" dirty="0" smtClean="0">
                <a:solidFill>
                  <a:srgbClr val="351C75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10</a:t>
            </a:r>
            <a:r>
              <a:rPr lang="ru" sz="4600" dirty="0" smtClean="0">
                <a:solidFill>
                  <a:srgbClr val="351C75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.00-12.00</a:t>
            </a:r>
            <a:endParaRPr lang="ru" sz="4600" dirty="0">
              <a:solidFill>
                <a:srgbClr val="351C75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200" dirty="0">
                <a:solidFill>
                  <a:srgbClr val="351C75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МДОАУ «Детский сад № </a:t>
            </a:r>
            <a:r>
              <a:rPr lang="ru-RU" sz="3200" dirty="0" smtClean="0">
                <a:solidFill>
                  <a:srgbClr val="351C75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208</a:t>
            </a:r>
            <a:r>
              <a:rPr lang="ru-RU" sz="3200" dirty="0" smtClean="0">
                <a:solidFill>
                  <a:srgbClr val="351C75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 </a:t>
            </a:r>
            <a:endParaRPr lang="ru-RU" sz="3200" dirty="0">
              <a:solidFill>
                <a:srgbClr val="351C75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200" dirty="0" smtClean="0">
                <a:solidFill>
                  <a:srgbClr val="351C75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«Самоцветик» </a:t>
            </a:r>
            <a:r>
              <a:rPr lang="ru-RU" sz="3200" dirty="0">
                <a:solidFill>
                  <a:srgbClr val="351C75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г. Орска»</a:t>
            </a:r>
            <a:endParaRPr sz="3200" dirty="0">
              <a:solidFill>
                <a:srgbClr val="351C75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47</Words>
  <Application>Microsoft Office PowerPoint</Application>
  <PresentationFormat>Произвольный</PresentationFormat>
  <Paragraphs>10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Arial</vt:lpstr>
      <vt:lpstr>Montserrat Medium</vt:lpstr>
      <vt:lpstr>Simple Light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Владимир Ковшар</cp:lastModifiedBy>
  <cp:revision>3</cp:revision>
  <dcterms:modified xsi:type="dcterms:W3CDTF">2022-05-06T07:54:06Z</dcterms:modified>
</cp:coreProperties>
</file>