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8" r:id="rId2"/>
    <p:sldId id="286" r:id="rId3"/>
    <p:sldId id="260" r:id="rId4"/>
    <p:sldId id="263" r:id="rId5"/>
    <p:sldId id="264" r:id="rId6"/>
    <p:sldId id="266" r:id="rId7"/>
    <p:sldId id="279" r:id="rId8"/>
    <p:sldId id="267" r:id="rId9"/>
    <p:sldId id="277" r:id="rId10"/>
    <p:sldId id="270" r:id="rId11"/>
    <p:sldId id="268" r:id="rId12"/>
    <p:sldId id="271" r:id="rId13"/>
    <p:sldId id="281" r:id="rId14"/>
    <p:sldId id="28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12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9EBDC-EF00-4317-83FA-9BAF7270600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38A52-C6E6-4E4B-8004-F874EED8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71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8A52-C6E6-4E4B-8004-F874EED8CF2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78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8A52-C6E6-4E4B-8004-F874EED8CF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71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8A52-C6E6-4E4B-8004-F874EED8CF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8A52-C6E6-4E4B-8004-F874EED8CF2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33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тя\Desktop\ФОТО к ПРЕЗЕНТ\71594665_F41ED270AA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23" y="-24694"/>
            <a:ext cx="9171123" cy="7198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175351" cy="1728191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Добро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пожаловать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МДОАУ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«Детский сад 208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«Самоцветик» г. Орска»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г. Орск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272560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5400600" cy="3474720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427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Дайте </a:t>
            </a:r>
            <a:r>
              <a:rPr lang="ru-RU" sz="2400" b="1" i="1" dirty="0" smtClean="0">
                <a:solidFill>
                  <a:srgbClr val="002060"/>
                </a:solidFill>
              </a:rPr>
              <a:t>ножницы, расчёску, Он вам сделает причёску. Парикмахер непременно Подстрижёт нас современно.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Я </a:t>
            </a:r>
            <a:r>
              <a:rPr lang="ru-RU" sz="2400" b="1" i="1" dirty="0" smtClean="0">
                <a:solidFill>
                  <a:srgbClr val="002060"/>
                </a:solidFill>
              </a:rPr>
              <a:t>врачом наверно </a:t>
            </a:r>
            <a:r>
              <a:rPr lang="ru-RU" sz="2400" b="1" i="1" dirty="0" smtClean="0">
                <a:solidFill>
                  <a:srgbClr val="002060"/>
                </a:solidFill>
              </a:rPr>
              <a:t>буду: </a:t>
            </a:r>
            <a:r>
              <a:rPr lang="ru-RU" sz="2400" b="1" i="1" dirty="0" smtClean="0">
                <a:solidFill>
                  <a:srgbClr val="002060"/>
                </a:solidFill>
              </a:rPr>
              <a:t>Буду я лечить людей, Буду ездить я повсюду, И спасать больных детей.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9248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42798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5073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324528" cy="2132856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дорогу перейти, Как в транспорте себя вести.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Запомним мы с тобой, играя,   Все правила безопасности изучая.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11103_094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1" y="1052736"/>
            <a:ext cx="5112568" cy="5373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967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11103_095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3671">
            <a:off x="4570766" y="859105"/>
            <a:ext cx="4067944" cy="5661248"/>
          </a:xfrm>
          <a:prstGeom prst="rect">
            <a:avLst/>
          </a:prstGeom>
        </p:spPr>
      </p:pic>
      <p:pic>
        <p:nvPicPr>
          <p:cNvPr id="9" name="Рисунок 8" descr="IMG_20211103_09560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96198">
            <a:off x="105657" y="920720"/>
            <a:ext cx="4211960" cy="53732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251611"/>
            <a:ext cx="9308504" cy="961365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39" y="2042408"/>
            <a:ext cx="1470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204864"/>
            <a:ext cx="9308504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Центр познания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2003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0"/>
            <a:ext cx="58326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 descr="IMG_20211103_095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6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887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54360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116632"/>
            <a:ext cx="3672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7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1006_113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6858000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Детки </a:t>
            </a:r>
            <a:r>
              <a:rPr lang="ru-RU" sz="2400" i="1" dirty="0" smtClean="0">
                <a:solidFill>
                  <a:srgbClr val="002060"/>
                </a:solidFill>
              </a:rPr>
              <a:t>в садике живут, здесь играют и поют, Здесь друзей себе находят, на прогулку с ними ходят. Вместе спорят и </a:t>
            </a:r>
            <a:r>
              <a:rPr lang="ru-RU" sz="2400" i="1" dirty="0" smtClean="0">
                <a:solidFill>
                  <a:srgbClr val="002060"/>
                </a:solidFill>
              </a:rPr>
              <a:t>мечтают, незаметно </a:t>
            </a:r>
            <a:r>
              <a:rPr lang="ru-RU" sz="2400" i="1" dirty="0" smtClean="0">
                <a:solidFill>
                  <a:srgbClr val="002060"/>
                </a:solidFill>
              </a:rPr>
              <a:t>подрастают. Детский сад — второй ваш дом, как тепло, уютно в нем! </a:t>
            </a:r>
            <a:r>
              <a:rPr lang="ru-RU" sz="2400" i="1" dirty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7097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60629_180243_1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0"/>
            <a:ext cx="7823423" cy="1793167"/>
          </a:xfrm>
        </p:spPr>
        <p:txBody>
          <a:bodyPr/>
          <a:lstStyle/>
          <a:p>
            <a:pPr marL="0" indent="0">
              <a:buNone/>
            </a:pP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0629_180316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40144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е-посы-ка-ва-ентинки-праз-ника-при-руки-ержа-сер-це-сформирова-а-clo-49565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280920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19200" i="1" dirty="0">
                <a:solidFill>
                  <a:schemeClr val="tx1"/>
                </a:solidFill>
              </a:rPr>
              <a:t> </a:t>
            </a:r>
            <a:endParaRPr lang="ru-RU" sz="19200" i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sz="19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9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9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воспитателя: </a:t>
            </a:r>
            <a:endParaRPr lang="ru-RU" sz="90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9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Ладони </a:t>
            </a:r>
            <a:r>
              <a:rPr lang="ru-RU" sz="9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в руки возьмем, и сердце свое для него распахнем</a:t>
            </a:r>
            <a:r>
              <a:rPr lang="ru-RU" sz="9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" indent="0">
              <a:buNone/>
            </a:pPr>
            <a:endParaRPr lang="ru-RU" sz="19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3107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7339" y="0"/>
            <a:ext cx="9144000" cy="15567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группе хорошо, радостно и весело . </a:t>
            </a: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мы дружно здесь живем, и  играем и поем.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1006_112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120681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79645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11103_082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499992" cy="3068960"/>
          </a:xfrm>
          <a:prstGeom prst="rect">
            <a:avLst/>
          </a:prstGeom>
        </p:spPr>
      </p:pic>
      <p:pic>
        <p:nvPicPr>
          <p:cNvPr id="6" name="Рисунок 5" descr="IMG_20211103_082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0"/>
            <a:ext cx="4860032" cy="3861048"/>
          </a:xfrm>
          <a:prstGeom prst="rect">
            <a:avLst/>
          </a:prstGeom>
        </p:spPr>
      </p:pic>
      <p:pic>
        <p:nvPicPr>
          <p:cNvPr id="5" name="Рисунок 4" descr="IMG_20211103_082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5976" cy="39330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861048"/>
            <a:ext cx="4644008" cy="299695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раздевалке шкафчики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них пальто и шарфики,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Туфли, шапочки, ботинки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шкафчиках картинки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Знаю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зачем картинки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путали ботинки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Туфли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шапочки,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пальтишки  Ани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Саши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Иришки.</a:t>
            </a:r>
          </a:p>
          <a:p>
            <a:pPr algn="ctr"/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4458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4941168"/>
            <a:ext cx="4067944" cy="1916832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успешней  развиваться,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спортом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заниматься.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полезно без сомнения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Все, что связано с движением.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вместе мы играть,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Бегать, прыгать и скакать!</a:t>
            </a:r>
            <a:endParaRPr lang="ru-RU" sz="29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4544" y="-5283968"/>
            <a:ext cx="579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G_20211103_094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4107" y="0"/>
            <a:ext cx="5129893" cy="6858000"/>
          </a:xfrm>
          <a:prstGeom prst="rect">
            <a:avLst/>
          </a:prstGeom>
        </p:spPr>
      </p:pic>
      <p:pic>
        <p:nvPicPr>
          <p:cNvPr id="5" name="Рисунок 4" descr="IMG_20211103_094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139952" cy="472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09935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1219" cy="1368152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о чем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мечтали… здесь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непременно это есть!</a:t>
            </a:r>
          </a:p>
          <a:p>
            <a:pPr marL="44450" indent="-4445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волшебный сундучок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Там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куклы разные из сказок:</a:t>
            </a:r>
          </a:p>
          <a:p>
            <a:pPr marL="44450" indent="-4445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Лисичка, зайчик,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старичок. В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наших руках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оживают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сразу.</a:t>
            </a:r>
          </a:p>
          <a:p>
            <a:pPr algn="ctr"/>
            <a:endParaRPr lang="ru-RU" sz="2400" b="1" i="1" dirty="0"/>
          </a:p>
        </p:txBody>
      </p:sp>
      <p:pic>
        <p:nvPicPr>
          <p:cNvPr id="8" name="Рисунок 7" descr="IMG_20211103_09475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628800"/>
            <a:ext cx="4499992" cy="5229200"/>
          </a:xfrm>
          <a:prstGeom prst="rect">
            <a:avLst/>
          </a:prstGeom>
        </p:spPr>
      </p:pic>
      <p:pic>
        <p:nvPicPr>
          <p:cNvPr id="9" name="Рисунок 8" descr="IMG_20211103_09452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1628800"/>
            <a:ext cx="5364088" cy="52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60403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0211103_082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40968"/>
            <a:ext cx="5129893" cy="3384376"/>
          </a:xfrm>
          <a:prstGeom prst="rect">
            <a:avLst/>
          </a:prstGeom>
        </p:spPr>
      </p:pic>
      <p:pic>
        <p:nvPicPr>
          <p:cNvPr id="6" name="Рисунок 5" descr="IMG_20211103_082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8640"/>
            <a:ext cx="3888432" cy="2736304"/>
          </a:xfrm>
          <a:prstGeom prst="rect">
            <a:avLst/>
          </a:prstGeom>
        </p:spPr>
      </p:pic>
      <p:pic>
        <p:nvPicPr>
          <p:cNvPr id="4" name="Рисунок 3" descr="IMG_20211103_082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88640"/>
            <a:ext cx="3545010" cy="27499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5400600" cy="3474720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2996952"/>
            <a:ext cx="3275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 </a:t>
            </a:r>
            <a:r>
              <a:rPr lang="ru-RU" sz="2400" b="1" i="1" dirty="0" smtClean="0">
                <a:solidFill>
                  <a:srgbClr val="7030A0"/>
                </a:solidFill>
              </a:rPr>
              <a:t>садике забот не </a:t>
            </a:r>
            <a:r>
              <a:rPr lang="ru-RU" sz="2400" b="1" i="1" dirty="0" smtClean="0">
                <a:solidFill>
                  <a:srgbClr val="7030A0"/>
                </a:solidFill>
              </a:rPr>
              <a:t>знаем. </a:t>
            </a:r>
            <a:r>
              <a:rPr lang="ru-RU" sz="2400" b="1" i="1" dirty="0" smtClean="0">
                <a:solidFill>
                  <a:srgbClr val="7030A0"/>
                </a:solidFill>
              </a:rPr>
              <a:t>В игры разные </a:t>
            </a:r>
            <a:r>
              <a:rPr lang="ru-RU" sz="2400" b="1" i="1" dirty="0" smtClean="0">
                <a:solidFill>
                  <a:srgbClr val="7030A0"/>
                </a:solidFill>
              </a:rPr>
              <a:t>играем. </a:t>
            </a:r>
            <a:r>
              <a:rPr lang="ru-RU" sz="2400" b="1" i="1" dirty="0" smtClean="0">
                <a:solidFill>
                  <a:srgbClr val="7030A0"/>
                </a:solidFill>
              </a:rPr>
              <a:t>Это целая наука – Хорошо уметь играть, Кукол вечером </a:t>
            </a:r>
            <a:r>
              <a:rPr lang="ru-RU" sz="2400" b="1" i="1" dirty="0" smtClean="0">
                <a:solidFill>
                  <a:srgbClr val="7030A0"/>
                </a:solidFill>
              </a:rPr>
              <a:t>баюкать.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И укладывать в кровать.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1454</TotalTime>
  <Words>224</Words>
  <Application>Microsoft Office PowerPoint</Application>
  <PresentationFormat>Экран (4:3)</PresentationFormat>
  <Paragraphs>44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Добро пожаловать  МДОАУ   «Детский сад 208 «Самоцветик» г. Орска» г. Орск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Детки в садике живут, здесь играют и поют, Здесь друзей себе находят, на прогулку с ними ходят. Вместе спорят и мечтают, незаметно подрастают. Детский сад — второй ваш дом, как тепло, уютно в нем!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Владимир Ковшар</cp:lastModifiedBy>
  <cp:revision>145</cp:revision>
  <dcterms:created xsi:type="dcterms:W3CDTF">2014-02-18T16:31:38Z</dcterms:created>
  <dcterms:modified xsi:type="dcterms:W3CDTF">2021-11-30T09:59:28Z</dcterms:modified>
</cp:coreProperties>
</file>