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8" r:id="rId2"/>
    <p:sldId id="263" r:id="rId3"/>
    <p:sldId id="296" r:id="rId4"/>
    <p:sldId id="294" r:id="rId5"/>
    <p:sldId id="295" r:id="rId6"/>
    <p:sldId id="279" r:id="rId7"/>
    <p:sldId id="261" r:id="rId8"/>
    <p:sldId id="265" r:id="rId9"/>
    <p:sldId id="281" r:id="rId10"/>
    <p:sldId id="289" r:id="rId11"/>
    <p:sldId id="285" r:id="rId12"/>
    <p:sldId id="290" r:id="rId13"/>
    <p:sldId id="291" r:id="rId14"/>
    <p:sldId id="292" r:id="rId15"/>
    <p:sldId id="293" r:id="rId16"/>
    <p:sldId id="286" r:id="rId17"/>
    <p:sldId id="288" r:id="rId18"/>
    <p:sldId id="277" r:id="rId19"/>
    <p:sldId id="297" r:id="rId20"/>
    <p:sldId id="299" r:id="rId21"/>
    <p:sldId id="300" r:id="rId22"/>
    <p:sldId id="287" r:id="rId23"/>
    <p:sldId id="30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AA4C-8C45-48C9-B84C-B1B3554A3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7B7B9-6E1A-4BC2-809C-3FD54D34B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206D-DFA7-4507-83D6-3EE32ACC5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F0CF-0ED4-4F1E-923F-052BC33C7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ED7F-0857-4A34-A74F-DF89B25C6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4F150-332B-4449-A10D-C934C0FB4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4F60-F84B-4647-AEC7-37904B691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B696-F286-4A06-BDB9-669649E68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AA508-4B6E-4859-87A8-DA6ED236B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60902-317E-4B1E-B255-835125313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1291-3458-4181-A675-11B71D0D6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998ED9-7ECB-45E9-8D94-6593F560D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cover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«Центр развития ребенка – детский сад №56 «Надежда» г. Орска»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Дидактическое пособие по развитию речи дошкольника посредством сенсорной игры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«Волшебная коробочка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Подготовила: воспитатель первой категории Платонова Ю.К.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51393"/>
      </p:ext>
    </p:extLst>
  </p:cSld>
  <p:clrMapOvr>
    <a:masterClrMapping/>
  </p:clrMapOvr>
  <p:transition spd="med">
    <p:cover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589640" cy="47146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     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полезна «Волшебная коробочка»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Это отличная возможность расширить словарный запас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вводить новые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Помогает изучению математики: счет, группировка, сортировка,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лишь некоторые из математических преимуществ сенсорной коробки.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Помогает изучению цвета, формы, текстуры.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Развивает мелкую моторику, тактильные ощущения, творческое и пространственное мышление, навыки сортировки и классификации, усидчивость, терпение, координацию движений и многое другое.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Помогает детям управлять своими эмоциями, успокаивает.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Учит сотрудничеству и разрешению конфликтов, если с коробкой играет одновременно несколько детей.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Обеспечивает бесконечные возможности для творческой игры: дети могут играть с предметами так, как считают нужным.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2271866"/>
      </p:ext>
    </p:extLst>
  </p:cSld>
  <p:clrMapOvr>
    <a:masterClrMapping/>
  </p:clrMapOvr>
  <p:transition spd="med">
    <p:cover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147248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Волшебная коробочка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универсальным дидактическим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пособием. Используется в разные режимные моменты ,особенно в период адаптации в дошкольном учреждении, для развития речи, мелкой моторики рук, сенсомоторного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2564904"/>
            <a:ext cx="605095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4222"/>
      </p:ext>
    </p:extLst>
  </p:cSld>
  <p:clrMapOvr>
    <a:masterClrMapping/>
  </p:clrMapOvr>
  <p:transition spd="med">
    <p:cover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77770"/>
            <a:ext cx="5698976" cy="6236425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«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кто живет» 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развитие.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1мл,группа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Научить детей называть и соотносить цвета .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и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поселим птичку в домик такого же цвета как сама птичка.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проговаривая четко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скачет по дорожке.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Галка – тоненькие ножки.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Черная головка,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Серый плащ-обновка.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игры для 2мл .группы.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и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закреплять у детей название цветов, умение соотносить цвета Поселить  птичку в домик другого цвета, сама чем птичка. 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 сколько домиков и птичек.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разучить скороговорку: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Отчаянно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причала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чайка о чём-то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Печально кричала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57450" y="343848"/>
            <a:ext cx="2880322" cy="254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0341" y="3446187"/>
            <a:ext cx="3593883" cy="26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02610"/>
      </p:ext>
    </p:extLst>
  </p:cSld>
  <p:clrMapOvr>
    <a:masterClrMapping/>
  </p:clrMapOvr>
  <p:transition spd="med">
    <p:cover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16631"/>
            <a:ext cx="6061883" cy="655272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Цветик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1мл,группа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Научить детей находить по цвету лепесток, называть цвета.</a:t>
            </a: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четко проговаривать  стихотворение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лети, лепесток,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 на восток, 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север, через юг, 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возвращайся, сделав круг.</a:t>
            </a:r>
          </a:p>
          <a:p>
            <a:pPr marL="0" indent="0"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2мл,группы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упражнять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сравнении предметов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Назвать количество лепестков.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речи: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четко проговаривать слова  цветок, лепесток, и т.д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разучит с детьми считалку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пять,Коля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начинать.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Пчелы в поле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полетели,Зажжужали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загудели,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 пчелы 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цветы,Мы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пугаем — водишь ты!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6242" y="582386"/>
            <a:ext cx="3726033" cy="2794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61" y="4024502"/>
            <a:ext cx="3035827" cy="22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8765"/>
      </p:ext>
    </p:extLst>
  </p:cSld>
  <p:clrMapOvr>
    <a:masterClrMapping/>
  </p:clrMapOvr>
  <p:transition spd="med">
    <p:cover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88639"/>
            <a:ext cx="5544616" cy="640871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 и дождик»</a:t>
            </a: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1мл,группа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упражнять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конструировании сюжетной картины,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липучки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описывать составленную картинку, четко проговаривать стихотворение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 солнышко в окошко,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Светит в нашу комнатку.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захлопаем в ладошки: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рады солнышку.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детям рассказать про каждую картинку стих. 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2мл,группы.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: упражнять детей в конструировании сюжетной картинки («Зайку бросила хозяйка»),  используя липучки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составлять  мини рассказы на данную тему, выразительно рассказывать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стихотворение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Барто.А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«Зайку бросила хозяйка».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07276" y="404439"/>
            <a:ext cx="316880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145" y="3597513"/>
            <a:ext cx="2871192" cy="23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01097"/>
      </p:ext>
    </p:extLst>
  </p:cSld>
  <p:clrMapOvr>
    <a:masterClrMapping/>
  </p:clrMapOvr>
  <p:transition spd="med">
    <p:cover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1846" y="331666"/>
            <a:ext cx="5850634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пирамидка»</a:t>
            </a: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1мл,группа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 петлю на пуговицу.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рук, внимание, мышление; знакомить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цветом. 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слолварь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«Животные» (назовите животных на шарах, и расскажите стихотворение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А.Барто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«Игрушки»)</a:t>
            </a: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игры для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2мл,группы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обследовать предметы, выделяя их цвет, величину, форму; развивать мелкую моторику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животных, где они живут, про каждого животного рассказать стихотворение или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8118" y="537535"/>
            <a:ext cx="3679958" cy="2759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459" y="4211149"/>
            <a:ext cx="2800807" cy="210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64285"/>
      </p:ext>
    </p:extLst>
  </p:cSld>
  <p:clrMapOvr>
    <a:masterClrMapping/>
  </p:clrMapOvr>
  <p:transition spd="med">
    <p:cover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03" y="490765"/>
            <a:ext cx="2993063" cy="2244797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3808" y="116632"/>
            <a:ext cx="5904656" cy="65527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«Веселая черепашка»</a:t>
            </a: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развитие:1мл,группа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мелкую моторику рук, передвигая счеты, называть цвет воздушных шаров соотносить их по цвету.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учить четко проговаривать слова в стихотворении , четко проговаривать  с движением стихотворение.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Дуем, Дуем, Надува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!.. -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Надуваем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.Щёки! Вырастает,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!.. -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Круглый, Краснобокий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Дуем, Дуем, Надуваем !..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сейчас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ХЛОП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- и..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Улетает!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Улета!..Ни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что не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...НЕТ!!!</a:t>
            </a: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игры для 2мл,группы.</a:t>
            </a:r>
          </a:p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кружок на противоположный по цвету шарик. Закрепить счет до пяти.</a:t>
            </a:r>
          </a:p>
          <a:p>
            <a:pPr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четко проговаривать стихи 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Чрепашка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спросил у черепашки,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Есть ли у тебя рубашки,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Брючки,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свитерок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жакет…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Туфли, смокинг, аль корсет?</a:t>
            </a:r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702" y="3737892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82383"/>
      </p:ext>
    </p:extLst>
  </p:cSld>
  <p:clrMapOvr>
    <a:masterClrMapping/>
  </p:clrMapOvr>
  <p:transition spd="med">
    <p:cover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коробочка  развивает у ребенка тактильное ощущения. Развиваются такие психические процессы, как воображение, внимание, память, мышление и, конечно же, речь, которая напрямую зависит от действий рук и пальцев. Так как многие дети любят проговаривать свои тактильные ощущения, учатся сравнивать их , происходит значительное расширение словарного запаса и развитие связной речи. Волшебная коробочка является универсальным дидактическим пособием для сенсомоторного развития детей в разные возрастные периоды.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009067"/>
      </p:ext>
    </p:extLst>
  </p:cSld>
  <p:clrMapOvr>
    <a:masterClrMapping/>
  </p:clrMapOvr>
  <p:transition spd="med">
    <p:cover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2319" y="1375015"/>
            <a:ext cx="5458552" cy="409391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8508" y="2194300"/>
            <a:ext cx="5100059" cy="38250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3968" y="330984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коробочка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cover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517" y="224644"/>
            <a:ext cx="3528393" cy="345638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23928" y="296924"/>
            <a:ext cx="4762872" cy="594038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прием детей.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Сюрпризный момент: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утро из волшебной коробочке появляется новый герой.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разучиваем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стихотворение, дети описывают данного героя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0761" y="3751313"/>
            <a:ext cx="3707903" cy="27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53024"/>
      </p:ext>
    </p:extLst>
  </p:cSld>
  <p:clrMapOvr>
    <a:masterClrMapping/>
  </p:clrMapOvr>
  <p:transition spd="med">
    <p:cover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368151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д/и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7786742" cy="3709998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речь дошкольника посредством сенсорной игры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04" y="116632"/>
            <a:ext cx="4223266" cy="33123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6632"/>
            <a:ext cx="4511424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115616" y="3645024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«Дидактический круг»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«Волшебной коробочке» находятся от одного до нескольких  героев (дикие животные, домашние животные, мамы с детенышами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Дети называют кто это? где живет? и т.д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888943"/>
      </p:ext>
    </p:extLst>
  </p:cSld>
  <p:clrMapOvr>
    <a:masterClrMapping/>
  </p:clrMapOvr>
  <p:transition spd="med">
    <p:cover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8" y="260648"/>
            <a:ext cx="4844356" cy="363326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46572" y="2000240"/>
            <a:ext cx="3983145" cy="31480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3929066"/>
            <a:ext cx="4643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«Волшебной коробочки» на занятиях.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«Животные»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шарике изображены животные мы берем любой шарик и дети описывают животного затем из «Волшебной коробочке» достаём мягкую игрушку такого же животного, как и на шарике. Дети сравнивают, описывают, рассказывают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потешки,стихи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86081"/>
      </p:ext>
    </p:extLst>
  </p:cSld>
  <p:clrMapOvr>
    <a:masterClrMapping/>
  </p:clrMapOvr>
  <p:transition spd="med">
    <p:cover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844356" cy="363326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5247" y="2788563"/>
            <a:ext cx="3449063" cy="25867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4064" y="3457978"/>
            <a:ext cx="3660844" cy="27456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76056" y="69269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игра с «Волшебной коробочкой»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11953"/>
      </p:ext>
    </p:extLst>
  </p:cSld>
  <p:clrMapOvr>
    <a:masterClrMapping/>
  </p:clrMapOvr>
  <p:transition spd="med">
    <p:cover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345"/>
            <a:ext cx="3851920" cy="2888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8161" y="3228063"/>
            <a:ext cx="3286149" cy="3545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2002" y="5373216"/>
            <a:ext cx="37849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игра с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Волшебной коробочкой»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2693" y="731632"/>
            <a:ext cx="4255765" cy="343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4530"/>
      </p:ext>
    </p:extLst>
  </p:cSld>
  <p:clrMapOvr>
    <a:masterClrMapping/>
  </p:clrMapOvr>
  <p:transition spd="med">
    <p:cover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6916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572560" cy="5500726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сенсорных эталонов - длительный и сложный процесс, не ограничивающийся рамками дошкольного детства. Благодаря развивающим играм осуществляется не только сенсорное развитие - у детей дошкольного возраста формируется наглядно - образное мышление. Развитие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мелкой моторики руки непосредственно влияет на развитие двигательных (моторных) центров речи.. И чем раньше ребёнок начинает работать на сенсорных развивающих тренажёрах, тем быстрее происходит речевое развитие ребёнка.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cover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 для педагога: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8324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Речевое развитие: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связную речь, правильное звукопроизношение, умение правильно выражать свои мысли. Развивать память, образное мышление, речь, зрительное восприятие.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Развивающая: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речь, мелкую моторику,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сенсорику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память, образное мышление, зрительное восприятие; </a:t>
            </a:r>
          </a:p>
        </p:txBody>
      </p:sp>
    </p:spTree>
    <p:extLst>
      <p:ext uri="{BB962C8B-B14F-4D97-AF65-F5344CB8AC3E}">
        <p14:creationId xmlns:p14="http://schemas.microsoft.com/office/powerpoint/2010/main" val="4126098546"/>
      </p:ext>
    </p:extLst>
  </p:cSld>
  <p:clrMapOvr>
    <a:masterClrMapping/>
  </p:clrMapOvr>
  <p:transition spd="med"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003232" cy="5721499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Социально-личностное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умение работать в подгруппе, парами, выполнять правила игры, слушать товарища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наблюдательности, способности анализировать, сравнивать, выделять характерные, существенные признаки предметов и явлений окружающего мира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8893"/>
      </p:ext>
    </p:extLst>
  </p:cSld>
  <p:clrMapOvr>
    <a:masterClrMapping/>
  </p:clrMapOvr>
  <p:transition spd="med"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Игровая задача для ребенка: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хотите поиграть с нашей «Волшебной коробочкой»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«Волшебная коробочка»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поможет нам не только попасть в сказку, но и узнать , какие герои живут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ней и какие сюрпризы они нам приготовили.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00533"/>
      </p:ext>
    </p:extLst>
  </p:cSld>
  <p:clrMapOvr>
    <a:masterClrMapping/>
  </p:clrMapOvr>
  <p:transition spd="med">
    <p:cover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368152"/>
          </a:xfrm>
        </p:spPr>
        <p:txBody>
          <a:bodyPr/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коробочка»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7075" y="1349387"/>
            <a:ext cx="5417839" cy="5400601"/>
          </a:xfrm>
          <a:prstGeom prst="rect">
            <a:avLst/>
          </a:prstGeom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79208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 игры.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848872" cy="4298032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Организационные:</a:t>
            </a:r>
          </a:p>
          <a:p>
            <a:pPr algn="l">
              <a:spcBef>
                <a:spcPts val="0"/>
              </a:spcBef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игроков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от 1 до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человек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игры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стол или ковер, на котором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расположена «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коробочка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игры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воспитатель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Дисциплинарные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под руководством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воспитателя, а также «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коробочка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используется для самостоятельной игровой деятельности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Содержание и игровые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Благодаря «Волшебной коробочке»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 развивают речь посредством сенсорной игры, получают знания об окружающем мире через практические действия опытно-экспериментальным путем, а главное – самостоятельно, что является необходимым условием формирования познавательной мотивации, то есть умения и желания добывать информацию самому, без помощи взрослого.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Коробочка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использоваться для сюрпризных моментов в период адаптации и в образовательной деятельности, в дидактическом круге.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76014"/>
      </p:ext>
    </p:extLst>
  </p:cSld>
  <p:clrMapOvr>
    <a:masterClrMapping/>
  </p:clrMapOvr>
  <p:transition spd="med">
    <p:cover dir="u"/>
  </p:transition>
</p:sld>
</file>

<file path=ppt/theme/theme1.xml><?xml version="1.0" encoding="utf-8"?>
<a:theme xmlns:a="http://schemas.openxmlformats.org/drawingml/2006/main" name="Т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966</Words>
  <Application>Microsoft Office PowerPoint</Application>
  <PresentationFormat>Экран 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</vt:lpstr>
      <vt:lpstr>Муниципальное дошкольное образовательное автономное учреждение «Центр развития ребенка – детский сад №56 «Надежда» г. Орска» </vt:lpstr>
      <vt:lpstr>Цель д/и</vt:lpstr>
      <vt:lpstr>Актуальность</vt:lpstr>
      <vt:lpstr>Задачи для педагога: </vt:lpstr>
      <vt:lpstr>Презентация PowerPoint</vt:lpstr>
      <vt:lpstr>Игровая задача для ребенка:</vt:lpstr>
      <vt:lpstr>«Волшебная коробочка»</vt:lpstr>
      <vt:lpstr>Правила игры. </vt:lpstr>
      <vt:lpstr>Содержание и игровые 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ЮЛЯ</cp:lastModifiedBy>
  <cp:revision>109</cp:revision>
  <dcterms:created xsi:type="dcterms:W3CDTF">2017-04-20T16:01:43Z</dcterms:created>
  <dcterms:modified xsi:type="dcterms:W3CDTF">2019-04-10T17:09:00Z</dcterms:modified>
</cp:coreProperties>
</file>