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357" r:id="rId3"/>
    <p:sldId id="366" r:id="rId4"/>
    <p:sldId id="356" r:id="rId5"/>
    <p:sldId id="261" r:id="rId6"/>
    <p:sldId id="360" r:id="rId7"/>
    <p:sldId id="361" r:id="rId8"/>
    <p:sldId id="367" r:id="rId9"/>
    <p:sldId id="370" r:id="rId10"/>
    <p:sldId id="362" r:id="rId11"/>
    <p:sldId id="363" r:id="rId12"/>
    <p:sldId id="365" r:id="rId13"/>
    <p:sldId id="364" r:id="rId14"/>
    <p:sldId id="344" r:id="rId15"/>
    <p:sldId id="341" r:id="rId16"/>
    <p:sldId id="342" r:id="rId17"/>
    <p:sldId id="290" r:id="rId18"/>
    <p:sldId id="368" r:id="rId19"/>
    <p:sldId id="343" r:id="rId20"/>
    <p:sldId id="36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66"/>
    <a:srgbClr val="2A09B7"/>
    <a:srgbClr val="F8F8F8"/>
    <a:srgbClr val="CC3300"/>
    <a:srgbClr val="FF33CC"/>
    <a:srgbClr val="FF9900"/>
    <a:srgbClr val="0000FF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466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1869D-0F52-4D8D-9C99-7DB2EFC7FD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C68D5-CA36-4BFE-BFF1-8D43296F6F9A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Наглядный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2E5CE-E5FE-4E7F-8D37-8815CBBCD97A}" type="parTrans" cxnId="{361A3EB1-1718-4B5E-9BF1-D12DFCE81DBC}">
      <dgm:prSet/>
      <dgm:spPr/>
      <dgm:t>
        <a:bodyPr/>
        <a:lstStyle/>
        <a:p>
          <a:endParaRPr lang="ru-RU"/>
        </a:p>
      </dgm:t>
    </dgm:pt>
    <dgm:pt modelId="{CDA7281A-AE0B-4B82-864F-49F33EC9E58A}" type="sibTrans" cxnId="{361A3EB1-1718-4B5E-9BF1-D12DFCE81DBC}">
      <dgm:prSet/>
      <dgm:spPr/>
      <dgm:t>
        <a:bodyPr/>
        <a:lstStyle/>
        <a:p>
          <a:endParaRPr lang="ru-RU"/>
        </a:p>
      </dgm:t>
    </dgm:pt>
    <dgm:pt modelId="{DB9051F6-86ED-4781-A87E-83999B208DBE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Словесный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C324E-9CBB-4431-B1A4-9D7794330C44}" type="parTrans" cxnId="{D6356AA5-84C8-42EC-B631-DF10DF3BFA5D}">
      <dgm:prSet/>
      <dgm:spPr/>
      <dgm:t>
        <a:bodyPr/>
        <a:lstStyle/>
        <a:p>
          <a:endParaRPr lang="ru-RU"/>
        </a:p>
      </dgm:t>
    </dgm:pt>
    <dgm:pt modelId="{501B603A-3D74-460E-B79A-D10314648771}" type="sibTrans" cxnId="{D6356AA5-84C8-42EC-B631-DF10DF3BFA5D}">
      <dgm:prSet/>
      <dgm:spPr/>
      <dgm:t>
        <a:bodyPr/>
        <a:lstStyle/>
        <a:p>
          <a:endParaRPr lang="ru-RU"/>
        </a:p>
      </dgm:t>
    </dgm:pt>
    <dgm:pt modelId="{EA9BD963-D09D-440E-8767-71143A44FBF3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40CBC-4E08-4C10-982F-AB5F61500F57}" type="parTrans" cxnId="{20B72553-5DF1-44FF-982E-D34A4FFB0BF3}">
      <dgm:prSet/>
      <dgm:spPr/>
      <dgm:t>
        <a:bodyPr/>
        <a:lstStyle/>
        <a:p>
          <a:endParaRPr lang="ru-RU"/>
        </a:p>
      </dgm:t>
    </dgm:pt>
    <dgm:pt modelId="{EC7D2851-9B74-41E0-AA5F-CA6D3B6C9A07}" type="sibTrans" cxnId="{20B72553-5DF1-44FF-982E-D34A4FFB0BF3}">
      <dgm:prSet/>
      <dgm:spPr/>
      <dgm:t>
        <a:bodyPr/>
        <a:lstStyle/>
        <a:p>
          <a:endParaRPr lang="ru-RU"/>
        </a:p>
      </dgm:t>
    </dgm:pt>
    <dgm:pt modelId="{6D909299-6899-45C4-9E79-C10B1113983F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618DD-CBB2-46DB-9874-68F99B3BF46D}" type="parTrans" cxnId="{78C4A49A-E035-44A0-9E03-66F0A4C72AF9}">
      <dgm:prSet/>
      <dgm:spPr/>
      <dgm:t>
        <a:bodyPr/>
        <a:lstStyle/>
        <a:p>
          <a:endParaRPr lang="ru-RU"/>
        </a:p>
      </dgm:t>
    </dgm:pt>
    <dgm:pt modelId="{585E3C1E-12CA-4015-866C-65C83A15FA4A}" type="sibTrans" cxnId="{78C4A49A-E035-44A0-9E03-66F0A4C72AF9}">
      <dgm:prSet/>
      <dgm:spPr/>
      <dgm:t>
        <a:bodyPr/>
        <a:lstStyle/>
        <a:p>
          <a:endParaRPr lang="ru-RU"/>
        </a:p>
      </dgm:t>
    </dgm:pt>
    <dgm:pt modelId="{78DFAD03-A382-44DA-8B2C-E3663F88859C}" type="pres">
      <dgm:prSet presAssocID="{9221869D-0F52-4D8D-9C99-7DB2EFC7FD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58C43-BB4C-4015-A93C-86A77790A0A6}" type="pres">
      <dgm:prSet presAssocID="{D1BC68D5-CA36-4BFE-BFF1-8D43296F6F9A}" presName="node" presStyleLbl="node1" presStyleIdx="0" presStyleCnt="4" custLinFactNeighborX="881" custLinFactNeighborY="40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92B1792-7F19-49CE-B434-D5F33047D2DE}" type="pres">
      <dgm:prSet presAssocID="{CDA7281A-AE0B-4B82-864F-49F33EC9E58A}" presName="sibTrans" presStyleCnt="0"/>
      <dgm:spPr/>
    </dgm:pt>
    <dgm:pt modelId="{9F51630A-B37E-4562-837F-49FEDD6EBC0A}" type="pres">
      <dgm:prSet presAssocID="{DB9051F6-86ED-4781-A87E-83999B208DBE}" presName="node" presStyleLbl="node1" presStyleIdx="1" presStyleCnt="4" custLinFactNeighborX="-1134" custLinFactNeighborY="40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26C5009-5B17-41AE-B856-C20C1807C025}" type="pres">
      <dgm:prSet presAssocID="{501B603A-3D74-460E-B79A-D10314648771}" presName="sibTrans" presStyleCnt="0"/>
      <dgm:spPr/>
    </dgm:pt>
    <dgm:pt modelId="{49B6E671-C130-438C-9AAA-8111B2776ADD}" type="pres">
      <dgm:prSet presAssocID="{EA9BD963-D09D-440E-8767-71143A44FBF3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ADE0A1-0443-4DC2-AB68-811DA4160272}" type="pres">
      <dgm:prSet presAssocID="{EC7D2851-9B74-41E0-AA5F-CA6D3B6C9A07}" presName="sibTrans" presStyleCnt="0"/>
      <dgm:spPr/>
    </dgm:pt>
    <dgm:pt modelId="{080442F5-57F1-4204-9871-DDEF6311D91E}" type="pres">
      <dgm:prSet presAssocID="{6D909299-6899-45C4-9E79-C10B1113983F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61A3EB1-1718-4B5E-9BF1-D12DFCE81DBC}" srcId="{9221869D-0F52-4D8D-9C99-7DB2EFC7FD32}" destId="{D1BC68D5-CA36-4BFE-BFF1-8D43296F6F9A}" srcOrd="0" destOrd="0" parTransId="{D192E5CE-E5FE-4E7F-8D37-8815CBBCD97A}" sibTransId="{CDA7281A-AE0B-4B82-864F-49F33EC9E58A}"/>
    <dgm:cxn modelId="{12493D25-AAC1-4C7F-8A18-3245C92C969D}" type="presOf" srcId="{DB9051F6-86ED-4781-A87E-83999B208DBE}" destId="{9F51630A-B37E-4562-837F-49FEDD6EBC0A}" srcOrd="0" destOrd="0" presId="urn:microsoft.com/office/officeart/2005/8/layout/default"/>
    <dgm:cxn modelId="{07FF938F-6A35-449B-BAE5-E00A20B58914}" type="presOf" srcId="{9221869D-0F52-4D8D-9C99-7DB2EFC7FD32}" destId="{78DFAD03-A382-44DA-8B2C-E3663F88859C}" srcOrd="0" destOrd="0" presId="urn:microsoft.com/office/officeart/2005/8/layout/default"/>
    <dgm:cxn modelId="{20B72553-5DF1-44FF-982E-D34A4FFB0BF3}" srcId="{9221869D-0F52-4D8D-9C99-7DB2EFC7FD32}" destId="{EA9BD963-D09D-440E-8767-71143A44FBF3}" srcOrd="2" destOrd="0" parTransId="{7D940CBC-4E08-4C10-982F-AB5F61500F57}" sibTransId="{EC7D2851-9B74-41E0-AA5F-CA6D3B6C9A07}"/>
    <dgm:cxn modelId="{A1FBEDAD-2DAB-4422-A4C5-E0152D82789C}" type="presOf" srcId="{6D909299-6899-45C4-9E79-C10B1113983F}" destId="{080442F5-57F1-4204-9871-DDEF6311D91E}" srcOrd="0" destOrd="0" presId="urn:microsoft.com/office/officeart/2005/8/layout/default"/>
    <dgm:cxn modelId="{D6356AA5-84C8-42EC-B631-DF10DF3BFA5D}" srcId="{9221869D-0F52-4D8D-9C99-7DB2EFC7FD32}" destId="{DB9051F6-86ED-4781-A87E-83999B208DBE}" srcOrd="1" destOrd="0" parTransId="{57FC324E-9CBB-4431-B1A4-9D7794330C44}" sibTransId="{501B603A-3D74-460E-B79A-D10314648771}"/>
    <dgm:cxn modelId="{78C4A49A-E035-44A0-9E03-66F0A4C72AF9}" srcId="{9221869D-0F52-4D8D-9C99-7DB2EFC7FD32}" destId="{6D909299-6899-45C4-9E79-C10B1113983F}" srcOrd="3" destOrd="0" parTransId="{A3B618DD-CBB2-46DB-9874-68F99B3BF46D}" sibTransId="{585E3C1E-12CA-4015-866C-65C83A15FA4A}"/>
    <dgm:cxn modelId="{8C327B0B-6225-478A-99E2-D7F476FB63EB}" type="presOf" srcId="{D1BC68D5-CA36-4BFE-BFF1-8D43296F6F9A}" destId="{47158C43-BB4C-4015-A93C-86A77790A0A6}" srcOrd="0" destOrd="0" presId="urn:microsoft.com/office/officeart/2005/8/layout/default"/>
    <dgm:cxn modelId="{32E07A9C-6C6F-404A-8BC7-355FB1D9F37B}" type="presOf" srcId="{EA9BD963-D09D-440E-8767-71143A44FBF3}" destId="{49B6E671-C130-438C-9AAA-8111B2776ADD}" srcOrd="0" destOrd="0" presId="urn:microsoft.com/office/officeart/2005/8/layout/default"/>
    <dgm:cxn modelId="{BFA17F6B-841E-4BB7-A14F-D60846D1207C}" type="presParOf" srcId="{78DFAD03-A382-44DA-8B2C-E3663F88859C}" destId="{47158C43-BB4C-4015-A93C-86A77790A0A6}" srcOrd="0" destOrd="0" presId="urn:microsoft.com/office/officeart/2005/8/layout/default"/>
    <dgm:cxn modelId="{23638358-F4EB-4AE1-B941-E7CA2366DA5A}" type="presParOf" srcId="{78DFAD03-A382-44DA-8B2C-E3663F88859C}" destId="{392B1792-7F19-49CE-B434-D5F33047D2DE}" srcOrd="1" destOrd="0" presId="urn:microsoft.com/office/officeart/2005/8/layout/default"/>
    <dgm:cxn modelId="{DFF5052A-2A25-481A-93A7-FD7C7FF4B7F0}" type="presParOf" srcId="{78DFAD03-A382-44DA-8B2C-E3663F88859C}" destId="{9F51630A-B37E-4562-837F-49FEDD6EBC0A}" srcOrd="2" destOrd="0" presId="urn:microsoft.com/office/officeart/2005/8/layout/default"/>
    <dgm:cxn modelId="{CDB4B824-61DC-4C5B-804D-F8858E92012F}" type="presParOf" srcId="{78DFAD03-A382-44DA-8B2C-E3663F88859C}" destId="{826C5009-5B17-41AE-B856-C20C1807C025}" srcOrd="3" destOrd="0" presId="urn:microsoft.com/office/officeart/2005/8/layout/default"/>
    <dgm:cxn modelId="{80D4E150-A7FB-4A5E-9FFB-53642D89DC9D}" type="presParOf" srcId="{78DFAD03-A382-44DA-8B2C-E3663F88859C}" destId="{49B6E671-C130-438C-9AAA-8111B2776ADD}" srcOrd="4" destOrd="0" presId="urn:microsoft.com/office/officeart/2005/8/layout/default"/>
    <dgm:cxn modelId="{0C8FF158-8364-4D74-A1D5-5A3087D20D3C}" type="presParOf" srcId="{78DFAD03-A382-44DA-8B2C-E3663F88859C}" destId="{54ADE0A1-0443-4DC2-AB68-811DA4160272}" srcOrd="5" destOrd="0" presId="urn:microsoft.com/office/officeart/2005/8/layout/default"/>
    <dgm:cxn modelId="{245039A5-B8ED-4744-A27F-C853213E370D}" type="presParOf" srcId="{78DFAD03-A382-44DA-8B2C-E3663F88859C}" destId="{080442F5-57F1-4204-9871-DDEF6311D9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148BF-6E2B-4AE9-8021-3BDE5E9792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625AE-2CDB-4CFB-9C37-45462461B0BA}">
      <dgm:prSet phldrT="[Текст]"/>
      <dgm:spPr>
        <a:solidFill>
          <a:srgbClr val="0080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B5D2463-723C-44C0-B859-B5665A7CB06A}" type="parTrans" cxnId="{93BC8A4E-D92A-4A65-9B19-2866B5B3E09D}">
      <dgm:prSet/>
      <dgm:spPr/>
      <dgm:t>
        <a:bodyPr/>
        <a:lstStyle/>
        <a:p>
          <a:endParaRPr lang="ru-RU"/>
        </a:p>
      </dgm:t>
    </dgm:pt>
    <dgm:pt modelId="{23BE99AB-0104-48A7-B604-EE2678CB1B2D}" type="sibTrans" cxnId="{93BC8A4E-D92A-4A65-9B19-2866B5B3E09D}">
      <dgm:prSet/>
      <dgm:spPr/>
      <dgm:t>
        <a:bodyPr/>
        <a:lstStyle/>
        <a:p>
          <a:endParaRPr lang="ru-RU"/>
        </a:p>
      </dgm:t>
    </dgm:pt>
    <dgm:pt modelId="{37D47A59-2FC4-4D50-AD98-25EF1A3EE1D5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проектная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3B1FD-77C7-44C4-96E7-8A738E18C9B1}" type="parTrans" cxnId="{093E9A2D-D178-4ED5-AA57-C69EB4CCA322}">
      <dgm:prSet/>
      <dgm:spPr/>
      <dgm:t>
        <a:bodyPr/>
        <a:lstStyle/>
        <a:p>
          <a:endParaRPr lang="ru-RU"/>
        </a:p>
      </dgm:t>
    </dgm:pt>
    <dgm:pt modelId="{26216E5C-6896-4DAA-B749-43F9D09244A3}" type="sibTrans" cxnId="{093E9A2D-D178-4ED5-AA57-C69EB4CCA322}">
      <dgm:prSet/>
      <dgm:spPr/>
      <dgm:t>
        <a:bodyPr/>
        <a:lstStyle/>
        <a:p>
          <a:endParaRPr lang="ru-RU"/>
        </a:p>
      </dgm:t>
    </dgm:pt>
    <dgm:pt modelId="{75994E82-F862-4A4E-9B8E-CB6ED7FB9DF4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исследовательской деятельности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B2B8F-0418-4648-8342-E69B486747EC}" type="parTrans" cxnId="{8C2EFAFF-2F8E-4C49-BF5F-6AC6DE9E3062}">
      <dgm:prSet/>
      <dgm:spPr/>
      <dgm:t>
        <a:bodyPr/>
        <a:lstStyle/>
        <a:p>
          <a:endParaRPr lang="ru-RU"/>
        </a:p>
      </dgm:t>
    </dgm:pt>
    <dgm:pt modelId="{53B8FA45-C674-4949-8F5F-7CDE6DBDC397}" type="sibTrans" cxnId="{8C2EFAFF-2F8E-4C49-BF5F-6AC6DE9E3062}">
      <dgm:prSet/>
      <dgm:spPr/>
      <dgm:t>
        <a:bodyPr/>
        <a:lstStyle/>
        <a:p>
          <a:endParaRPr lang="ru-RU"/>
        </a:p>
      </dgm:t>
    </dgm:pt>
    <dgm:pt modelId="{79A9ECB4-B324-460E-A1AF-9DE95B6D35F9}">
      <dgm:prSet phldrT="[Текст]"/>
      <dgm:spPr>
        <a:solidFill>
          <a:srgbClr val="0080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7D8CF90-4C4F-4DAD-9D91-8EB5AA05633C}" type="parTrans" cxnId="{2E3FD2F1-0249-4C64-84FD-4E03C5FF716F}">
      <dgm:prSet/>
      <dgm:spPr/>
      <dgm:t>
        <a:bodyPr/>
        <a:lstStyle/>
        <a:p>
          <a:endParaRPr lang="ru-RU"/>
        </a:p>
      </dgm:t>
    </dgm:pt>
    <dgm:pt modelId="{8A72FFCD-9A9F-45A4-921C-34E0F3A0732C}" type="sibTrans" cxnId="{2E3FD2F1-0249-4C64-84FD-4E03C5FF716F}">
      <dgm:prSet/>
      <dgm:spPr/>
      <dgm:t>
        <a:bodyPr/>
        <a:lstStyle/>
        <a:p>
          <a:endParaRPr lang="ru-RU"/>
        </a:p>
      </dgm:t>
    </dgm:pt>
    <dgm:pt modelId="{DB585643-7B95-41D4-8CF0-67333AF7EA1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Игровая технология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7EB1E-1315-4686-B103-154D6B6EE48E}" type="parTrans" cxnId="{33BCA5E0-4FEA-46DC-8CFF-ACA0829350BC}">
      <dgm:prSet/>
      <dgm:spPr/>
      <dgm:t>
        <a:bodyPr/>
        <a:lstStyle/>
        <a:p>
          <a:endParaRPr lang="ru-RU"/>
        </a:p>
      </dgm:t>
    </dgm:pt>
    <dgm:pt modelId="{0C066686-3A48-4327-86BA-CE676A2453B7}" type="sibTrans" cxnId="{33BCA5E0-4FEA-46DC-8CFF-ACA0829350BC}">
      <dgm:prSet/>
      <dgm:spPr/>
      <dgm:t>
        <a:bodyPr/>
        <a:lstStyle/>
        <a:p>
          <a:endParaRPr lang="ru-RU"/>
        </a:p>
      </dgm:t>
    </dgm:pt>
    <dgm:pt modelId="{3456E7BC-21AE-4DFA-B27F-06105AB7BB75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интегрированного обучения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FDEB8-874A-445B-852C-D2AD2DE9E769}" type="parTrans" cxnId="{2E6B17DF-E5B4-4394-8552-9B4B3E890773}">
      <dgm:prSet/>
      <dgm:spPr/>
      <dgm:t>
        <a:bodyPr/>
        <a:lstStyle/>
        <a:p>
          <a:endParaRPr lang="ru-RU"/>
        </a:p>
      </dgm:t>
    </dgm:pt>
    <dgm:pt modelId="{9A8AB520-1E1A-4620-8911-99E7B092F656}" type="sibTrans" cxnId="{2E6B17DF-E5B4-4394-8552-9B4B3E890773}">
      <dgm:prSet/>
      <dgm:spPr/>
      <dgm:t>
        <a:bodyPr/>
        <a:lstStyle/>
        <a:p>
          <a:endParaRPr lang="ru-RU"/>
        </a:p>
      </dgm:t>
    </dgm:pt>
    <dgm:pt modelId="{CDC0F520-307E-46D3-B211-37B8FD1E343C}" type="pres">
      <dgm:prSet presAssocID="{75C148BF-6E2B-4AE9-8021-3BDE5E9792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28AE8-BDC6-4EA4-8110-E0E9C5D0FA75}" type="pres">
      <dgm:prSet presAssocID="{2C2625AE-2CDB-4CFB-9C37-45462461B0BA}" presName="composite" presStyleCnt="0"/>
      <dgm:spPr/>
    </dgm:pt>
    <dgm:pt modelId="{96D2C180-6AFD-46DB-B3D4-E3194E8EC828}" type="pres">
      <dgm:prSet presAssocID="{2C2625AE-2CDB-4CFB-9C37-45462461B0B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5C8D4-02BE-4855-A2F6-692BBFC59543}" type="pres">
      <dgm:prSet presAssocID="{2C2625AE-2CDB-4CFB-9C37-45462461B0B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BF7AD-7CF6-4C82-ACD1-0712DAAB5A93}" type="pres">
      <dgm:prSet presAssocID="{23BE99AB-0104-48A7-B604-EE2678CB1B2D}" presName="sp" presStyleCnt="0"/>
      <dgm:spPr/>
    </dgm:pt>
    <dgm:pt modelId="{E64138DC-990A-4EA5-A609-BE29E7954009}" type="pres">
      <dgm:prSet presAssocID="{79A9ECB4-B324-460E-A1AF-9DE95B6D35F9}" presName="composite" presStyleCnt="0"/>
      <dgm:spPr/>
    </dgm:pt>
    <dgm:pt modelId="{014E402F-4083-4B16-A15C-17A4EF76C8DE}" type="pres">
      <dgm:prSet presAssocID="{79A9ECB4-B324-460E-A1AF-9DE95B6D35F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DC85-F825-42FC-8028-90B06B042395}" type="pres">
      <dgm:prSet presAssocID="{79A9ECB4-B324-460E-A1AF-9DE95B6D35F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FD2F1-0249-4C64-84FD-4E03C5FF716F}" srcId="{75C148BF-6E2B-4AE9-8021-3BDE5E979258}" destId="{79A9ECB4-B324-460E-A1AF-9DE95B6D35F9}" srcOrd="1" destOrd="0" parTransId="{A7D8CF90-4C4F-4DAD-9D91-8EB5AA05633C}" sibTransId="{8A72FFCD-9A9F-45A4-921C-34E0F3A0732C}"/>
    <dgm:cxn modelId="{2E07F7F4-905C-4935-A4A2-A037EB7A6ED7}" type="presOf" srcId="{DB585643-7B95-41D4-8CF0-67333AF7EA17}" destId="{93FADC85-F825-42FC-8028-90B06B042395}" srcOrd="0" destOrd="0" presId="urn:microsoft.com/office/officeart/2005/8/layout/chevron2"/>
    <dgm:cxn modelId="{AF363107-21E7-4102-83A7-3D98AC253528}" type="presOf" srcId="{2C2625AE-2CDB-4CFB-9C37-45462461B0BA}" destId="{96D2C180-6AFD-46DB-B3D4-E3194E8EC828}" srcOrd="0" destOrd="0" presId="urn:microsoft.com/office/officeart/2005/8/layout/chevron2"/>
    <dgm:cxn modelId="{2E6B17DF-E5B4-4394-8552-9B4B3E890773}" srcId="{79A9ECB4-B324-460E-A1AF-9DE95B6D35F9}" destId="{3456E7BC-21AE-4DFA-B27F-06105AB7BB75}" srcOrd="1" destOrd="0" parTransId="{699FDEB8-874A-445B-852C-D2AD2DE9E769}" sibTransId="{9A8AB520-1E1A-4620-8911-99E7B092F656}"/>
    <dgm:cxn modelId="{93BC8A4E-D92A-4A65-9B19-2866B5B3E09D}" srcId="{75C148BF-6E2B-4AE9-8021-3BDE5E979258}" destId="{2C2625AE-2CDB-4CFB-9C37-45462461B0BA}" srcOrd="0" destOrd="0" parTransId="{0B5D2463-723C-44C0-B859-B5665A7CB06A}" sibTransId="{23BE99AB-0104-48A7-B604-EE2678CB1B2D}"/>
    <dgm:cxn modelId="{8C2EFAFF-2F8E-4C49-BF5F-6AC6DE9E3062}" srcId="{2C2625AE-2CDB-4CFB-9C37-45462461B0BA}" destId="{75994E82-F862-4A4E-9B8E-CB6ED7FB9DF4}" srcOrd="1" destOrd="0" parTransId="{922B2B8F-0418-4648-8342-E69B486747EC}" sibTransId="{53B8FA45-C674-4949-8F5F-7CDE6DBDC397}"/>
    <dgm:cxn modelId="{33BCA5E0-4FEA-46DC-8CFF-ACA0829350BC}" srcId="{79A9ECB4-B324-460E-A1AF-9DE95B6D35F9}" destId="{DB585643-7B95-41D4-8CF0-67333AF7EA17}" srcOrd="0" destOrd="0" parTransId="{5A17EB1E-1315-4686-B103-154D6B6EE48E}" sibTransId="{0C066686-3A48-4327-86BA-CE676A2453B7}"/>
    <dgm:cxn modelId="{8597F0BE-3A2D-47DB-AD8E-B5641EC1C090}" type="presOf" srcId="{3456E7BC-21AE-4DFA-B27F-06105AB7BB75}" destId="{93FADC85-F825-42FC-8028-90B06B042395}" srcOrd="0" destOrd="1" presId="urn:microsoft.com/office/officeart/2005/8/layout/chevron2"/>
    <dgm:cxn modelId="{4CA664A8-ABFE-4E53-9038-70D3580028B3}" type="presOf" srcId="{75C148BF-6E2B-4AE9-8021-3BDE5E979258}" destId="{CDC0F520-307E-46D3-B211-37B8FD1E343C}" srcOrd="0" destOrd="0" presId="urn:microsoft.com/office/officeart/2005/8/layout/chevron2"/>
    <dgm:cxn modelId="{8FFCCCBB-C4DD-4F3C-8F9F-48FD4026D6FD}" type="presOf" srcId="{75994E82-F862-4A4E-9B8E-CB6ED7FB9DF4}" destId="{CC45C8D4-02BE-4855-A2F6-692BBFC59543}" srcOrd="0" destOrd="1" presId="urn:microsoft.com/office/officeart/2005/8/layout/chevron2"/>
    <dgm:cxn modelId="{DE435221-5A80-43BB-9FED-4D6E384F11DF}" type="presOf" srcId="{79A9ECB4-B324-460E-A1AF-9DE95B6D35F9}" destId="{014E402F-4083-4B16-A15C-17A4EF76C8DE}" srcOrd="0" destOrd="0" presId="urn:microsoft.com/office/officeart/2005/8/layout/chevron2"/>
    <dgm:cxn modelId="{A753833A-3CA5-4DC8-AB52-88D6B91A86FF}" type="presOf" srcId="{37D47A59-2FC4-4D50-AD98-25EF1A3EE1D5}" destId="{CC45C8D4-02BE-4855-A2F6-692BBFC59543}" srcOrd="0" destOrd="0" presId="urn:microsoft.com/office/officeart/2005/8/layout/chevron2"/>
    <dgm:cxn modelId="{093E9A2D-D178-4ED5-AA57-C69EB4CCA322}" srcId="{2C2625AE-2CDB-4CFB-9C37-45462461B0BA}" destId="{37D47A59-2FC4-4D50-AD98-25EF1A3EE1D5}" srcOrd="0" destOrd="0" parTransId="{F4B3B1FD-77C7-44C4-96E7-8A738E18C9B1}" sibTransId="{26216E5C-6896-4DAA-B749-43F9D09244A3}"/>
    <dgm:cxn modelId="{12688513-0776-447D-A023-FE639ED92786}" type="presParOf" srcId="{CDC0F520-307E-46D3-B211-37B8FD1E343C}" destId="{F1228AE8-BDC6-4EA4-8110-E0E9C5D0FA75}" srcOrd="0" destOrd="0" presId="urn:microsoft.com/office/officeart/2005/8/layout/chevron2"/>
    <dgm:cxn modelId="{C2699494-7D09-4D69-AA7F-21E0DCFEAFE4}" type="presParOf" srcId="{F1228AE8-BDC6-4EA4-8110-E0E9C5D0FA75}" destId="{96D2C180-6AFD-46DB-B3D4-E3194E8EC828}" srcOrd="0" destOrd="0" presId="urn:microsoft.com/office/officeart/2005/8/layout/chevron2"/>
    <dgm:cxn modelId="{787FB24E-B2A6-4D93-B59E-C4FB057B2062}" type="presParOf" srcId="{F1228AE8-BDC6-4EA4-8110-E0E9C5D0FA75}" destId="{CC45C8D4-02BE-4855-A2F6-692BBFC59543}" srcOrd="1" destOrd="0" presId="urn:microsoft.com/office/officeart/2005/8/layout/chevron2"/>
    <dgm:cxn modelId="{E2B987B6-82DD-403E-B772-E9FE0F761031}" type="presParOf" srcId="{CDC0F520-307E-46D3-B211-37B8FD1E343C}" destId="{52EBF7AD-7CF6-4C82-ACD1-0712DAAB5A93}" srcOrd="1" destOrd="0" presId="urn:microsoft.com/office/officeart/2005/8/layout/chevron2"/>
    <dgm:cxn modelId="{F495269D-1E99-4D09-8B76-04BE9A105B23}" type="presParOf" srcId="{CDC0F520-307E-46D3-B211-37B8FD1E343C}" destId="{E64138DC-990A-4EA5-A609-BE29E7954009}" srcOrd="2" destOrd="0" presId="urn:microsoft.com/office/officeart/2005/8/layout/chevron2"/>
    <dgm:cxn modelId="{E6DB29EB-E79B-44FE-AEAD-421A41277380}" type="presParOf" srcId="{E64138DC-990A-4EA5-A609-BE29E7954009}" destId="{014E402F-4083-4B16-A15C-17A4EF76C8DE}" srcOrd="0" destOrd="0" presId="urn:microsoft.com/office/officeart/2005/8/layout/chevron2"/>
    <dgm:cxn modelId="{B70FD771-C2A7-40E6-948A-B12E7F6DE05F}" type="presParOf" srcId="{E64138DC-990A-4EA5-A609-BE29E7954009}" destId="{93FADC85-F825-42FC-8028-90B06B0423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C3A87-F4FD-4930-8733-3EF2F1664D3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1719AF-D839-4596-BF19-F848582E2F9D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возможности дошкольников к освоению опыта трудовой деятельности не реализуется в полной мере</a:t>
          </a:r>
          <a:r>
            <a:rPr lang="ru-RU" sz="1000" baseline="0" dirty="0" smtClean="0"/>
            <a:t>. </a:t>
          </a:r>
          <a:endParaRPr lang="ru-RU" sz="1000" baseline="0" dirty="0"/>
        </a:p>
      </dgm:t>
    </dgm:pt>
    <dgm:pt modelId="{EAB8268D-F282-48B5-9861-B4CC994B3A36}" type="parTrans" cxnId="{A8B9516F-7294-492C-97CB-B9D3AF0355C3}">
      <dgm:prSet/>
      <dgm:spPr/>
      <dgm:t>
        <a:bodyPr/>
        <a:lstStyle/>
        <a:p>
          <a:endParaRPr lang="ru-RU"/>
        </a:p>
      </dgm:t>
    </dgm:pt>
    <dgm:pt modelId="{4765EC12-E997-4714-914D-6F7EA07545D8}" type="sibTrans" cxnId="{A8B9516F-7294-492C-97CB-B9D3AF0355C3}">
      <dgm:prSet/>
      <dgm:spPr/>
      <dgm:t>
        <a:bodyPr/>
        <a:lstStyle/>
        <a:p>
          <a:endParaRPr lang="ru-RU"/>
        </a:p>
      </dgm:t>
    </dgm:pt>
    <dgm:pt modelId="{A5DEDA08-278F-42DC-98EC-A766155CB91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отработана система ознакомления дошкольников с миром профессий</a:t>
          </a:r>
          <a:r>
            <a:rPr lang="ru-RU" sz="1100" dirty="0" smtClean="0"/>
            <a:t>.</a:t>
          </a:r>
          <a:endParaRPr lang="ru-RU" sz="1100" dirty="0"/>
        </a:p>
      </dgm:t>
    </dgm:pt>
    <dgm:pt modelId="{B7EAEC64-9EEC-4C96-9FFC-1EC19EFB42DC}" type="parTrans" cxnId="{37E332A8-DA38-404D-A4F1-D25BFC843C4D}">
      <dgm:prSet/>
      <dgm:spPr/>
      <dgm:t>
        <a:bodyPr/>
        <a:lstStyle/>
        <a:p>
          <a:endParaRPr lang="ru-RU"/>
        </a:p>
      </dgm:t>
    </dgm:pt>
    <dgm:pt modelId="{1AD0870A-7F4A-4369-8307-C8765A0124E0}" type="sibTrans" cxnId="{37E332A8-DA38-404D-A4F1-D25BFC843C4D}">
      <dgm:prSet/>
      <dgm:spPr/>
      <dgm:t>
        <a:bodyPr/>
        <a:lstStyle/>
        <a:p>
          <a:endParaRPr lang="ru-RU"/>
        </a:p>
      </dgm:t>
    </dgm:pt>
    <dgm:pt modelId="{69FF2534-C259-4F7B-AFF7-9B60C1BEA7E0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педагогов в ДОУ по ознакомлению дошкольников с трудом взрослых не нацелена на современный региональный и муниципальный рынок труда</a:t>
          </a:r>
          <a:r>
            <a:rPr lang="ru-RU" sz="600" dirty="0" smtClean="0"/>
            <a:t>.</a:t>
          </a:r>
          <a:endParaRPr lang="ru-RU" sz="600" dirty="0"/>
        </a:p>
      </dgm:t>
    </dgm:pt>
    <dgm:pt modelId="{47FE2E83-B9A8-417D-934C-AE133E9F6C13}" type="parTrans" cxnId="{20302717-3B3F-432B-9402-13317B85487C}">
      <dgm:prSet/>
      <dgm:spPr/>
      <dgm:t>
        <a:bodyPr/>
        <a:lstStyle/>
        <a:p>
          <a:endParaRPr lang="ru-RU"/>
        </a:p>
      </dgm:t>
    </dgm:pt>
    <dgm:pt modelId="{247763D7-C954-4767-82C8-E09D14C26C9E}" type="sibTrans" cxnId="{20302717-3B3F-432B-9402-13317B85487C}">
      <dgm:prSet/>
      <dgm:spPr/>
      <dgm:t>
        <a:bodyPr/>
        <a:lstStyle/>
        <a:p>
          <a:endParaRPr lang="ru-RU"/>
        </a:p>
      </dgm:t>
    </dgm:pt>
    <dgm:pt modelId="{CDFAA2CB-8423-4B96-A4E0-EA9EAF2AADB6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 преемственности в работе детского сада и школы в данном направлении</a:t>
          </a:r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533C4-EDA3-4660-B611-0CC1074299F1}" type="parTrans" cxnId="{35020B51-B397-459E-8D60-F215954CB8E7}">
      <dgm:prSet/>
      <dgm:spPr/>
      <dgm:t>
        <a:bodyPr/>
        <a:lstStyle/>
        <a:p>
          <a:endParaRPr lang="ru-RU"/>
        </a:p>
      </dgm:t>
    </dgm:pt>
    <dgm:pt modelId="{1CE4218E-D591-4D54-869D-3800F3AEDADA}" type="sibTrans" cxnId="{35020B51-B397-459E-8D60-F215954CB8E7}">
      <dgm:prSet/>
      <dgm:spPr/>
      <dgm:t>
        <a:bodyPr/>
        <a:lstStyle/>
        <a:p>
          <a:endParaRPr lang="ru-RU"/>
        </a:p>
      </dgm:t>
    </dgm:pt>
    <dgm:pt modelId="{479CE45D-918B-4F29-9EE2-1D8D395BB8F6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Значительная часть труда взрослых недоступна для непосредственного наблюдения за ней</a:t>
          </a:r>
          <a:r>
            <a:rPr lang="ru-RU" sz="1200" dirty="0" smtClean="0"/>
            <a:t>.</a:t>
          </a:r>
          <a:endParaRPr lang="ru-RU" sz="1200" dirty="0"/>
        </a:p>
      </dgm:t>
    </dgm:pt>
    <dgm:pt modelId="{0C087A99-C381-42F4-806E-B8598B7A461A}" type="parTrans" cxnId="{6E51E91D-0906-4421-87A4-C9F3FFB840AD}">
      <dgm:prSet/>
      <dgm:spPr/>
      <dgm:t>
        <a:bodyPr/>
        <a:lstStyle/>
        <a:p>
          <a:endParaRPr lang="ru-RU"/>
        </a:p>
      </dgm:t>
    </dgm:pt>
    <dgm:pt modelId="{8D1DE11D-F02E-41B7-B298-E94A8D0421D5}" type="sibTrans" cxnId="{6E51E91D-0906-4421-87A4-C9F3FFB840AD}">
      <dgm:prSet/>
      <dgm:spPr/>
      <dgm:t>
        <a:bodyPr/>
        <a:lstStyle/>
        <a:p>
          <a:endParaRPr lang="ru-RU"/>
        </a:p>
      </dgm:t>
    </dgm:pt>
    <dgm:pt modelId="{DFE598CC-FD83-4C65-AFE8-02A1DBB4840B}" type="pres">
      <dgm:prSet presAssocID="{A24C3A87-F4FD-4930-8733-3EF2F1664D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818D4-97A1-4A93-B8DB-B2DAE92402EA}" type="pres">
      <dgm:prSet presAssocID="{AA1719AF-D839-4596-BF19-F848582E2F9D}" presName="node" presStyleLbl="node1" presStyleIdx="0" presStyleCnt="5" custScaleX="136699" custScaleY="9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C5722-431D-43BA-8A28-1C8CF01FD87A}" type="pres">
      <dgm:prSet presAssocID="{AA1719AF-D839-4596-BF19-F848582E2F9D}" presName="spNode" presStyleCnt="0"/>
      <dgm:spPr/>
    </dgm:pt>
    <dgm:pt modelId="{9925F5BB-46AF-49CC-BEDD-E1E46925BF40}" type="pres">
      <dgm:prSet presAssocID="{4765EC12-E997-4714-914D-6F7EA07545D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945149E-63B0-4224-93EF-1C29DCDFF16F}" type="pres">
      <dgm:prSet presAssocID="{A5DEDA08-278F-42DC-98EC-A766155CB916}" presName="node" presStyleLbl="node1" presStyleIdx="1" presStyleCnt="5" custScaleX="136350" custScaleY="119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2CF95-BE57-4363-999C-4C5DFC72859C}" type="pres">
      <dgm:prSet presAssocID="{A5DEDA08-278F-42DC-98EC-A766155CB916}" presName="spNode" presStyleCnt="0"/>
      <dgm:spPr/>
    </dgm:pt>
    <dgm:pt modelId="{2181F49F-F256-4C11-BABE-6610B4F169DA}" type="pres">
      <dgm:prSet presAssocID="{1AD0870A-7F4A-4369-8307-C8765A0124E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DB68C78-4B07-4E11-ACAF-A11C3FA4FB67}" type="pres">
      <dgm:prSet presAssocID="{479CE45D-918B-4F29-9EE2-1D8D395BB8F6}" presName="node" presStyleLbl="node1" presStyleIdx="2" presStyleCnt="5" custScaleX="130943" custScaleY="115247" custRadScaleRad="99759" custRadScaleInc="-3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39F21-7096-4CE4-B7CD-20DA0F388529}" type="pres">
      <dgm:prSet presAssocID="{479CE45D-918B-4F29-9EE2-1D8D395BB8F6}" presName="spNode" presStyleCnt="0"/>
      <dgm:spPr/>
    </dgm:pt>
    <dgm:pt modelId="{ABB1F183-2AE4-4D5D-BED2-D2DB1C51669C}" type="pres">
      <dgm:prSet presAssocID="{8D1DE11D-F02E-41B7-B298-E94A8D0421D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68314D8-8DBE-4943-8A17-8D007B729BE5}" type="pres">
      <dgm:prSet presAssocID="{CDFAA2CB-8423-4B96-A4E0-EA9EAF2AADB6}" presName="node" presStyleLbl="node1" presStyleIdx="3" presStyleCnt="5" custScaleX="129280" custScaleY="12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AC4C-D956-44C3-8832-18D339805BFF}" type="pres">
      <dgm:prSet presAssocID="{CDFAA2CB-8423-4B96-A4E0-EA9EAF2AADB6}" presName="spNode" presStyleCnt="0"/>
      <dgm:spPr/>
    </dgm:pt>
    <dgm:pt modelId="{CAE5F471-C8F5-4A0E-9F2A-50D235062930}" type="pres">
      <dgm:prSet presAssocID="{1CE4218E-D591-4D54-869D-3800F3AEDAD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AD07DE-1842-4AA5-BA89-4B09693FDDE4}" type="pres">
      <dgm:prSet presAssocID="{69FF2534-C259-4F7B-AFF7-9B60C1BEA7E0}" presName="node" presStyleLbl="node1" presStyleIdx="4" presStyleCnt="5" custScaleX="138338" custScaleY="12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7DF34-9CB8-43B8-AB8A-5F95218268DE}" type="pres">
      <dgm:prSet presAssocID="{69FF2534-C259-4F7B-AFF7-9B60C1BEA7E0}" presName="spNode" presStyleCnt="0"/>
      <dgm:spPr/>
    </dgm:pt>
    <dgm:pt modelId="{6E53A911-AE96-48E8-B2CC-D12BD8581E3B}" type="pres">
      <dgm:prSet presAssocID="{247763D7-C954-4767-82C8-E09D14C26C9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0302717-3B3F-432B-9402-13317B85487C}" srcId="{A24C3A87-F4FD-4930-8733-3EF2F1664D35}" destId="{69FF2534-C259-4F7B-AFF7-9B60C1BEA7E0}" srcOrd="4" destOrd="0" parTransId="{47FE2E83-B9A8-417D-934C-AE133E9F6C13}" sibTransId="{247763D7-C954-4767-82C8-E09D14C26C9E}"/>
    <dgm:cxn modelId="{CC673480-4FFF-4418-8A39-3F905569107C}" type="presOf" srcId="{1CE4218E-D591-4D54-869D-3800F3AEDADA}" destId="{CAE5F471-C8F5-4A0E-9F2A-50D235062930}" srcOrd="0" destOrd="0" presId="urn:microsoft.com/office/officeart/2005/8/layout/cycle6"/>
    <dgm:cxn modelId="{37E332A8-DA38-404D-A4F1-D25BFC843C4D}" srcId="{A24C3A87-F4FD-4930-8733-3EF2F1664D35}" destId="{A5DEDA08-278F-42DC-98EC-A766155CB916}" srcOrd="1" destOrd="0" parTransId="{B7EAEC64-9EEC-4C96-9FFC-1EC19EFB42DC}" sibTransId="{1AD0870A-7F4A-4369-8307-C8765A0124E0}"/>
    <dgm:cxn modelId="{A8B9516F-7294-492C-97CB-B9D3AF0355C3}" srcId="{A24C3A87-F4FD-4930-8733-3EF2F1664D35}" destId="{AA1719AF-D839-4596-BF19-F848582E2F9D}" srcOrd="0" destOrd="0" parTransId="{EAB8268D-F282-48B5-9861-B4CC994B3A36}" sibTransId="{4765EC12-E997-4714-914D-6F7EA07545D8}"/>
    <dgm:cxn modelId="{5C933572-38E8-46B2-923A-D43D6DC7D023}" type="presOf" srcId="{69FF2534-C259-4F7B-AFF7-9B60C1BEA7E0}" destId="{61AD07DE-1842-4AA5-BA89-4B09693FDDE4}" srcOrd="0" destOrd="0" presId="urn:microsoft.com/office/officeart/2005/8/layout/cycle6"/>
    <dgm:cxn modelId="{C9E5162E-874E-4BA8-9027-CEEEFEE34B13}" type="presOf" srcId="{AA1719AF-D839-4596-BF19-F848582E2F9D}" destId="{BAB818D4-97A1-4A93-B8DB-B2DAE92402EA}" srcOrd="0" destOrd="0" presId="urn:microsoft.com/office/officeart/2005/8/layout/cycle6"/>
    <dgm:cxn modelId="{863AF02C-4062-4CDA-8F8C-53803CA40DC4}" type="presOf" srcId="{CDFAA2CB-8423-4B96-A4E0-EA9EAF2AADB6}" destId="{968314D8-8DBE-4943-8A17-8D007B729BE5}" srcOrd="0" destOrd="0" presId="urn:microsoft.com/office/officeart/2005/8/layout/cycle6"/>
    <dgm:cxn modelId="{35020B51-B397-459E-8D60-F215954CB8E7}" srcId="{A24C3A87-F4FD-4930-8733-3EF2F1664D35}" destId="{CDFAA2CB-8423-4B96-A4E0-EA9EAF2AADB6}" srcOrd="3" destOrd="0" parTransId="{27A533C4-EDA3-4660-B611-0CC1074299F1}" sibTransId="{1CE4218E-D591-4D54-869D-3800F3AEDADA}"/>
    <dgm:cxn modelId="{13F80427-69FC-4664-8453-9AF854B03CE2}" type="presOf" srcId="{A5DEDA08-278F-42DC-98EC-A766155CB916}" destId="{C945149E-63B0-4224-93EF-1C29DCDFF16F}" srcOrd="0" destOrd="0" presId="urn:microsoft.com/office/officeart/2005/8/layout/cycle6"/>
    <dgm:cxn modelId="{6E51E91D-0906-4421-87A4-C9F3FFB840AD}" srcId="{A24C3A87-F4FD-4930-8733-3EF2F1664D35}" destId="{479CE45D-918B-4F29-9EE2-1D8D395BB8F6}" srcOrd="2" destOrd="0" parTransId="{0C087A99-C381-42F4-806E-B8598B7A461A}" sibTransId="{8D1DE11D-F02E-41B7-B298-E94A8D0421D5}"/>
    <dgm:cxn modelId="{F91CCB14-74D3-4132-91A7-A013CBCDFBFE}" type="presOf" srcId="{479CE45D-918B-4F29-9EE2-1D8D395BB8F6}" destId="{7DB68C78-4B07-4E11-ACAF-A11C3FA4FB67}" srcOrd="0" destOrd="0" presId="urn:microsoft.com/office/officeart/2005/8/layout/cycle6"/>
    <dgm:cxn modelId="{0ACCCE89-DD3B-424E-9823-B899C0EE4C27}" type="presOf" srcId="{4765EC12-E997-4714-914D-6F7EA07545D8}" destId="{9925F5BB-46AF-49CC-BEDD-E1E46925BF40}" srcOrd="0" destOrd="0" presId="urn:microsoft.com/office/officeart/2005/8/layout/cycle6"/>
    <dgm:cxn modelId="{4044EA68-FDBB-4BC2-BCFE-3839FEFB3CAF}" type="presOf" srcId="{1AD0870A-7F4A-4369-8307-C8765A0124E0}" destId="{2181F49F-F256-4C11-BABE-6610B4F169DA}" srcOrd="0" destOrd="0" presId="urn:microsoft.com/office/officeart/2005/8/layout/cycle6"/>
    <dgm:cxn modelId="{446E342F-EE5F-40D3-A226-FFEDB8D07BDF}" type="presOf" srcId="{A24C3A87-F4FD-4930-8733-3EF2F1664D35}" destId="{DFE598CC-FD83-4C65-AFE8-02A1DBB4840B}" srcOrd="0" destOrd="0" presId="urn:microsoft.com/office/officeart/2005/8/layout/cycle6"/>
    <dgm:cxn modelId="{72507A7F-0D8D-408A-8A37-748AC2B43E10}" type="presOf" srcId="{8D1DE11D-F02E-41B7-B298-E94A8D0421D5}" destId="{ABB1F183-2AE4-4D5D-BED2-D2DB1C51669C}" srcOrd="0" destOrd="0" presId="urn:microsoft.com/office/officeart/2005/8/layout/cycle6"/>
    <dgm:cxn modelId="{A0B01157-5089-4008-9E83-C3DB048EC96D}" type="presOf" srcId="{247763D7-C954-4767-82C8-E09D14C26C9E}" destId="{6E53A911-AE96-48E8-B2CC-D12BD8581E3B}" srcOrd="0" destOrd="0" presId="urn:microsoft.com/office/officeart/2005/8/layout/cycle6"/>
    <dgm:cxn modelId="{3249F78A-9B0E-415E-BB1D-11109D7AE6FA}" type="presParOf" srcId="{DFE598CC-FD83-4C65-AFE8-02A1DBB4840B}" destId="{BAB818D4-97A1-4A93-B8DB-B2DAE92402EA}" srcOrd="0" destOrd="0" presId="urn:microsoft.com/office/officeart/2005/8/layout/cycle6"/>
    <dgm:cxn modelId="{F4163721-9049-4352-A85A-BE20FCCD8CE1}" type="presParOf" srcId="{DFE598CC-FD83-4C65-AFE8-02A1DBB4840B}" destId="{F42C5722-431D-43BA-8A28-1C8CF01FD87A}" srcOrd="1" destOrd="0" presId="urn:microsoft.com/office/officeart/2005/8/layout/cycle6"/>
    <dgm:cxn modelId="{38B698B2-3A0C-4C94-9DAA-60F2619E2647}" type="presParOf" srcId="{DFE598CC-FD83-4C65-AFE8-02A1DBB4840B}" destId="{9925F5BB-46AF-49CC-BEDD-E1E46925BF40}" srcOrd="2" destOrd="0" presId="urn:microsoft.com/office/officeart/2005/8/layout/cycle6"/>
    <dgm:cxn modelId="{B62CD231-69DC-4455-8288-91B0317781A8}" type="presParOf" srcId="{DFE598CC-FD83-4C65-AFE8-02A1DBB4840B}" destId="{C945149E-63B0-4224-93EF-1C29DCDFF16F}" srcOrd="3" destOrd="0" presId="urn:microsoft.com/office/officeart/2005/8/layout/cycle6"/>
    <dgm:cxn modelId="{8DDB7861-C683-44FE-A1E4-7D9E7DDC8F24}" type="presParOf" srcId="{DFE598CC-FD83-4C65-AFE8-02A1DBB4840B}" destId="{BA42CF95-BE57-4363-999C-4C5DFC72859C}" srcOrd="4" destOrd="0" presId="urn:microsoft.com/office/officeart/2005/8/layout/cycle6"/>
    <dgm:cxn modelId="{9D30CFB7-4D35-4E2D-AB01-846A15C77934}" type="presParOf" srcId="{DFE598CC-FD83-4C65-AFE8-02A1DBB4840B}" destId="{2181F49F-F256-4C11-BABE-6610B4F169DA}" srcOrd="5" destOrd="0" presId="urn:microsoft.com/office/officeart/2005/8/layout/cycle6"/>
    <dgm:cxn modelId="{668159A4-393D-4164-AF78-17EE67CE3AA8}" type="presParOf" srcId="{DFE598CC-FD83-4C65-AFE8-02A1DBB4840B}" destId="{7DB68C78-4B07-4E11-ACAF-A11C3FA4FB67}" srcOrd="6" destOrd="0" presId="urn:microsoft.com/office/officeart/2005/8/layout/cycle6"/>
    <dgm:cxn modelId="{6293F281-B1C7-4463-801B-B36495999CF7}" type="presParOf" srcId="{DFE598CC-FD83-4C65-AFE8-02A1DBB4840B}" destId="{6B439F21-7096-4CE4-B7CD-20DA0F388529}" srcOrd="7" destOrd="0" presId="urn:microsoft.com/office/officeart/2005/8/layout/cycle6"/>
    <dgm:cxn modelId="{2B867778-5A46-4FD9-82C1-83ED4B0A4772}" type="presParOf" srcId="{DFE598CC-FD83-4C65-AFE8-02A1DBB4840B}" destId="{ABB1F183-2AE4-4D5D-BED2-D2DB1C51669C}" srcOrd="8" destOrd="0" presId="urn:microsoft.com/office/officeart/2005/8/layout/cycle6"/>
    <dgm:cxn modelId="{36E7C432-965A-432E-A0BE-C747C437FCAB}" type="presParOf" srcId="{DFE598CC-FD83-4C65-AFE8-02A1DBB4840B}" destId="{968314D8-8DBE-4943-8A17-8D007B729BE5}" srcOrd="9" destOrd="0" presId="urn:microsoft.com/office/officeart/2005/8/layout/cycle6"/>
    <dgm:cxn modelId="{BF06A058-2381-400C-9619-D348AB621D4A}" type="presParOf" srcId="{DFE598CC-FD83-4C65-AFE8-02A1DBB4840B}" destId="{0C79AC4C-D956-44C3-8832-18D339805BFF}" srcOrd="10" destOrd="0" presId="urn:microsoft.com/office/officeart/2005/8/layout/cycle6"/>
    <dgm:cxn modelId="{E03E6D7B-108E-48C4-8526-CE2D9EADD2DD}" type="presParOf" srcId="{DFE598CC-FD83-4C65-AFE8-02A1DBB4840B}" destId="{CAE5F471-C8F5-4A0E-9F2A-50D235062930}" srcOrd="11" destOrd="0" presId="urn:microsoft.com/office/officeart/2005/8/layout/cycle6"/>
    <dgm:cxn modelId="{15FD58D5-036B-4312-AA33-822B92AC7FDD}" type="presParOf" srcId="{DFE598CC-FD83-4C65-AFE8-02A1DBB4840B}" destId="{61AD07DE-1842-4AA5-BA89-4B09693FDDE4}" srcOrd="12" destOrd="0" presId="urn:microsoft.com/office/officeart/2005/8/layout/cycle6"/>
    <dgm:cxn modelId="{CE1E7847-6D62-4E4B-A43D-FA0493DBA692}" type="presParOf" srcId="{DFE598CC-FD83-4C65-AFE8-02A1DBB4840B}" destId="{9A27DF34-9CB8-43B8-AB8A-5F95218268DE}" srcOrd="13" destOrd="0" presId="urn:microsoft.com/office/officeart/2005/8/layout/cycle6"/>
    <dgm:cxn modelId="{037DDB24-AF20-4AA6-B214-461876B83BDB}" type="presParOf" srcId="{DFE598CC-FD83-4C65-AFE8-02A1DBB4840B}" destId="{6E53A911-AE96-48E8-B2CC-D12BD8581E3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58C43-BB4C-4015-A93C-86A77790A0A6}">
      <dsp:nvSpPr>
        <dsp:cNvPr id="0" name=""/>
        <dsp:cNvSpPr/>
      </dsp:nvSpPr>
      <dsp:spPr>
        <a:xfrm>
          <a:off x="26209" y="72016"/>
          <a:ext cx="2890882" cy="17345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Наглядный</a:t>
          </a:r>
          <a:endParaRPr lang="ru-RU" sz="29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82" y="156689"/>
        <a:ext cx="2721536" cy="1565183"/>
      </dsp:txXfrm>
    </dsp:sp>
    <dsp:sp modelId="{9F51630A-B37E-4562-837F-49FEDD6EBC0A}">
      <dsp:nvSpPr>
        <dsp:cNvPr id="0" name=""/>
        <dsp:cNvSpPr/>
      </dsp:nvSpPr>
      <dsp:spPr>
        <a:xfrm>
          <a:off x="3147929" y="72016"/>
          <a:ext cx="2890882" cy="17345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Словесный</a:t>
          </a:r>
          <a:endParaRPr lang="ru-RU" sz="29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602" y="156689"/>
        <a:ext cx="2721536" cy="1565183"/>
      </dsp:txXfrm>
    </dsp:sp>
    <dsp:sp modelId="{49B6E671-C130-438C-9AAA-8111B2776ADD}">
      <dsp:nvSpPr>
        <dsp:cNvPr id="0" name=""/>
        <dsp:cNvSpPr/>
      </dsp:nvSpPr>
      <dsp:spPr>
        <a:xfrm>
          <a:off x="741" y="2024640"/>
          <a:ext cx="2890882" cy="17345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</a:t>
          </a:r>
          <a:endParaRPr lang="ru-RU" sz="29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414" y="2109313"/>
        <a:ext cx="2721536" cy="1565183"/>
      </dsp:txXfrm>
    </dsp:sp>
    <dsp:sp modelId="{080442F5-57F1-4204-9871-DDEF6311D91E}">
      <dsp:nvSpPr>
        <dsp:cNvPr id="0" name=""/>
        <dsp:cNvSpPr/>
      </dsp:nvSpPr>
      <dsp:spPr>
        <a:xfrm>
          <a:off x="3180712" y="2024640"/>
          <a:ext cx="2890882" cy="17345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</a:t>
          </a:r>
          <a:endParaRPr lang="ru-RU" sz="29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385" y="2109313"/>
        <a:ext cx="2721536" cy="156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2C180-6AFD-46DB-B3D4-E3194E8EC828}">
      <dsp:nvSpPr>
        <dsp:cNvPr id="0" name=""/>
        <dsp:cNvSpPr/>
      </dsp:nvSpPr>
      <dsp:spPr>
        <a:xfrm rot="5400000">
          <a:off x="-323698" y="325268"/>
          <a:ext cx="2157989" cy="1510592"/>
        </a:xfrm>
        <a:prstGeom prst="chevron">
          <a:avLst/>
        </a:prstGeom>
        <a:solidFill>
          <a:srgbClr val="008000"/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 rot="-5400000">
        <a:off x="1" y="756865"/>
        <a:ext cx="1510592" cy="647397"/>
      </dsp:txXfrm>
    </dsp:sp>
    <dsp:sp modelId="{CC45C8D4-02BE-4855-A2F6-692BBFC59543}">
      <dsp:nvSpPr>
        <dsp:cNvPr id="0" name=""/>
        <dsp:cNvSpPr/>
      </dsp:nvSpPr>
      <dsp:spPr>
        <a:xfrm rot="5400000">
          <a:off x="3234133" y="-1721970"/>
          <a:ext cx="1402693" cy="48497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проектная деятельность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исследовательской деятельности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10592" y="70045"/>
        <a:ext cx="4781301" cy="1265745"/>
      </dsp:txXfrm>
    </dsp:sp>
    <dsp:sp modelId="{014E402F-4083-4B16-A15C-17A4EF76C8DE}">
      <dsp:nvSpPr>
        <dsp:cNvPr id="0" name=""/>
        <dsp:cNvSpPr/>
      </dsp:nvSpPr>
      <dsp:spPr>
        <a:xfrm rot="5400000">
          <a:off x="-323698" y="2196586"/>
          <a:ext cx="2157989" cy="1510592"/>
        </a:xfrm>
        <a:prstGeom prst="chevron">
          <a:avLst/>
        </a:prstGeom>
        <a:solidFill>
          <a:srgbClr val="008000"/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 rot="-5400000">
        <a:off x="1" y="2628183"/>
        <a:ext cx="1510592" cy="647397"/>
      </dsp:txXfrm>
    </dsp:sp>
    <dsp:sp modelId="{93FADC85-F825-42FC-8028-90B06B042395}">
      <dsp:nvSpPr>
        <dsp:cNvPr id="0" name=""/>
        <dsp:cNvSpPr/>
      </dsp:nvSpPr>
      <dsp:spPr>
        <a:xfrm rot="5400000">
          <a:off x="3234133" y="149346"/>
          <a:ext cx="1402693" cy="48497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Игровая технология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интегрированного обучения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10592" y="1941361"/>
        <a:ext cx="4781301" cy="1265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18D4-97A1-4A93-B8DB-B2DAE92402EA}">
      <dsp:nvSpPr>
        <dsp:cNvPr id="0" name=""/>
        <dsp:cNvSpPr/>
      </dsp:nvSpPr>
      <dsp:spPr>
        <a:xfrm>
          <a:off x="2196423" y="-30913"/>
          <a:ext cx="2272074" cy="1067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возможности дошкольников к освоению опыта трудовой деятельности не реализуется в полной мере</a:t>
          </a:r>
          <a:r>
            <a:rPr lang="ru-RU" sz="1000" kern="1200" baseline="0" dirty="0" smtClean="0"/>
            <a:t>. </a:t>
          </a:r>
          <a:endParaRPr lang="ru-RU" sz="1000" kern="1200" baseline="0" dirty="0"/>
        </a:p>
      </dsp:txBody>
      <dsp:txXfrm>
        <a:off x="2248535" y="21199"/>
        <a:ext cx="2167850" cy="963295"/>
      </dsp:txXfrm>
    </dsp:sp>
    <dsp:sp modelId="{9925F5BB-46AF-49CC-BEDD-E1E46925BF40}">
      <dsp:nvSpPr>
        <dsp:cNvPr id="0" name=""/>
        <dsp:cNvSpPr/>
      </dsp:nvSpPr>
      <dsp:spPr>
        <a:xfrm>
          <a:off x="1174629" y="502845"/>
          <a:ext cx="4315661" cy="4315661"/>
        </a:xfrm>
        <a:custGeom>
          <a:avLst/>
          <a:gdLst/>
          <a:ahLst/>
          <a:cxnLst/>
          <a:rect l="0" t="0" r="0" b="0"/>
          <a:pathLst>
            <a:path>
              <a:moveTo>
                <a:pt x="3300486" y="327373"/>
              </a:moveTo>
              <a:arcTo wR="2157830" hR="2157830" stAng="18118458" swAng="1223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5149E-63B0-4224-93EF-1C29DCDFF16F}">
      <dsp:nvSpPr>
        <dsp:cNvPr id="0" name=""/>
        <dsp:cNvSpPr/>
      </dsp:nvSpPr>
      <dsp:spPr>
        <a:xfrm>
          <a:off x="4251543" y="1349281"/>
          <a:ext cx="2266273" cy="12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отработана система ознакомления дошкольников с миром профессий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314475" y="1412213"/>
        <a:ext cx="2140409" cy="1163313"/>
      </dsp:txXfrm>
    </dsp:sp>
    <dsp:sp modelId="{2181F49F-F256-4C11-BABE-6610B4F169DA}">
      <dsp:nvSpPr>
        <dsp:cNvPr id="0" name=""/>
        <dsp:cNvSpPr/>
      </dsp:nvSpPr>
      <dsp:spPr>
        <a:xfrm>
          <a:off x="1174549" y="492832"/>
          <a:ext cx="4315661" cy="4315661"/>
        </a:xfrm>
        <a:custGeom>
          <a:avLst/>
          <a:gdLst/>
          <a:ahLst/>
          <a:cxnLst/>
          <a:rect l="0" t="0" r="0" b="0"/>
          <a:pathLst>
            <a:path>
              <a:moveTo>
                <a:pt x="4315661" y="2157256"/>
              </a:moveTo>
              <a:arcTo wR="2157830" hR="2157830" stAng="21599086" swAng="18389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68C78-4B07-4E11-ACAF-A11C3FA4FB67}">
      <dsp:nvSpPr>
        <dsp:cNvPr id="0" name=""/>
        <dsp:cNvSpPr/>
      </dsp:nvSpPr>
      <dsp:spPr>
        <a:xfrm>
          <a:off x="3535897" y="3760191"/>
          <a:ext cx="2176403" cy="1245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Значительная часть труда взрослых недоступна для непосредственного наблюдения за ней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596677" y="3820971"/>
        <a:ext cx="2054843" cy="1123528"/>
      </dsp:txXfrm>
    </dsp:sp>
    <dsp:sp modelId="{ABB1F183-2AE4-4D5D-BED2-D2DB1C51669C}">
      <dsp:nvSpPr>
        <dsp:cNvPr id="0" name=""/>
        <dsp:cNvSpPr/>
      </dsp:nvSpPr>
      <dsp:spPr>
        <a:xfrm>
          <a:off x="1146389" y="500483"/>
          <a:ext cx="4315661" cy="4315661"/>
        </a:xfrm>
        <a:custGeom>
          <a:avLst/>
          <a:gdLst/>
          <a:ahLst/>
          <a:cxnLst/>
          <a:rect l="0" t="0" r="0" b="0"/>
          <a:pathLst>
            <a:path>
              <a:moveTo>
                <a:pt x="2385556" y="4303611"/>
              </a:moveTo>
              <a:arcTo wR="2157830" hR="2157830" stAng="5036523" swAng="6214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314D8-8DBE-4943-8A17-8D007B729BE5}">
      <dsp:nvSpPr>
        <dsp:cNvPr id="0" name=""/>
        <dsp:cNvSpPr/>
      </dsp:nvSpPr>
      <dsp:spPr>
        <a:xfrm>
          <a:off x="989738" y="3725547"/>
          <a:ext cx="2148762" cy="136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 преемственности в работе детского сада и школы в данном направлении</a:t>
          </a: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211" y="3792020"/>
        <a:ext cx="2015816" cy="1228756"/>
      </dsp:txXfrm>
    </dsp:sp>
    <dsp:sp modelId="{CAE5F471-C8F5-4A0E-9F2A-50D235062930}">
      <dsp:nvSpPr>
        <dsp:cNvPr id="0" name=""/>
        <dsp:cNvSpPr/>
      </dsp:nvSpPr>
      <dsp:spPr>
        <a:xfrm>
          <a:off x="1174629" y="502845"/>
          <a:ext cx="4315661" cy="4315661"/>
        </a:xfrm>
        <a:custGeom>
          <a:avLst/>
          <a:gdLst/>
          <a:ahLst/>
          <a:cxnLst/>
          <a:rect l="0" t="0" r="0" b="0"/>
          <a:pathLst>
            <a:path>
              <a:moveTo>
                <a:pt x="275716" y="3213236"/>
              </a:moveTo>
              <a:arcTo wR="2157830" hR="2157830" stAng="9043094" swAng="17154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D07DE-1842-4AA5-BA89-4B09693FDDE4}">
      <dsp:nvSpPr>
        <dsp:cNvPr id="0" name=""/>
        <dsp:cNvSpPr/>
      </dsp:nvSpPr>
      <dsp:spPr>
        <a:xfrm>
          <a:off x="130583" y="1311922"/>
          <a:ext cx="2299315" cy="136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педагогов в ДОУ по ознакомлению дошкольников с трудом взрослых не нацелена на современный региональный и муниципальный рынок труда</a:t>
          </a:r>
          <a:r>
            <a:rPr lang="ru-RU" sz="600" kern="1200" dirty="0" smtClean="0"/>
            <a:t>.</a:t>
          </a:r>
          <a:endParaRPr lang="ru-RU" sz="600" kern="1200" dirty="0"/>
        </a:p>
      </dsp:txBody>
      <dsp:txXfrm>
        <a:off x="197163" y="1378502"/>
        <a:ext cx="2166155" cy="1230735"/>
      </dsp:txXfrm>
    </dsp:sp>
    <dsp:sp modelId="{6E53A911-AE96-48E8-B2CC-D12BD8581E3B}">
      <dsp:nvSpPr>
        <dsp:cNvPr id="0" name=""/>
        <dsp:cNvSpPr/>
      </dsp:nvSpPr>
      <dsp:spPr>
        <a:xfrm>
          <a:off x="1174629" y="502845"/>
          <a:ext cx="4315661" cy="4315661"/>
        </a:xfrm>
        <a:custGeom>
          <a:avLst/>
          <a:gdLst/>
          <a:ahLst/>
          <a:cxnLst/>
          <a:rect l="0" t="0" r="0" b="0"/>
          <a:pathLst>
            <a:path>
              <a:moveTo>
                <a:pt x="478051" y="803365"/>
              </a:moveTo>
              <a:arcTo wR="2157830" hR="2157830" stAng="13132827" swAng="11494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D758-2648-4DBE-898C-87D3C1986419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C9F0-2318-4705-B3D8-3A51B2EF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0BA3-3599-41F9-9935-5CC1BF063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1C5938-61E2-481E-AA01-5E8C99B13C68}" type="datetimeFigureOut">
              <a:rPr lang="ru-RU" smtClean="0"/>
              <a:pPr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7116C8-83E0-4091-AB9C-4CCC68854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177" y="1713573"/>
            <a:ext cx="7848871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</a:rPr>
              <a:t>Семинар-практикум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375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Ранняя профориентация детей дошкольного возраста как один из секретов их успешного личностного самоопределения в будущем».</a:t>
            </a:r>
          </a:p>
          <a:p>
            <a:pPr algn="ctr"/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0042"/>
            <a:ext cx="792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511" y="4221088"/>
            <a:ext cx="3516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Платонова Юлия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Касимовна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142852"/>
            <a:ext cx="7643866" cy="1328023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Формирование представлений дошкольников о мире труда и профессий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строится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 учётом современных образовательных технологий. 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62587510"/>
              </p:ext>
            </p:extLst>
          </p:nvPr>
        </p:nvGraphicFramePr>
        <p:xfrm>
          <a:off x="1524000" y="1916832"/>
          <a:ext cx="63603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76681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5786" y="142852"/>
            <a:ext cx="7643866" cy="919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РППС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Развивающая предметно-пространственная среда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348880"/>
            <a:ext cx="8424936" cy="36265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игровые центры;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дидактические игры;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настольно – печатные игры;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сюжетно – ролевые игры;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демонстрационный материал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44044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5786" y="142852"/>
            <a:ext cx="7643866" cy="5423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400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Алгоритм ознакомления ребенка с профессиями.</a:t>
            </a:r>
            <a:endParaRPr lang="ru-RU" sz="1600" b="1" dirty="0">
              <a:noFill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172" y="1196753"/>
            <a:ext cx="7747236" cy="50975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1</a:t>
            </a:r>
            <a:r>
              <a:rPr lang="ru-RU" dirty="0" smtClean="0">
                <a:latin typeface="Times New Roman"/>
                <a:ea typeface="Calibri"/>
              </a:rPr>
              <a:t>. Четко </a:t>
            </a:r>
            <a:r>
              <a:rPr lang="ru-RU" dirty="0">
                <a:latin typeface="Times New Roman"/>
                <a:ea typeface="Calibri"/>
              </a:rPr>
              <a:t>назвать полное наименование профессии </a:t>
            </a:r>
            <a:endParaRPr lang="ru-RU" dirty="0" smtClean="0">
              <a:latin typeface="Times New Roman"/>
              <a:ea typeface="Calibri"/>
            </a:endParaRPr>
          </a:p>
          <a:p>
            <a:endParaRPr lang="ru-RU" b="1" dirty="0">
              <a:solidFill>
                <a:srgbClr val="2A09B7"/>
              </a:solidFill>
              <a:latin typeface="Times New Roman"/>
              <a:cs typeface="Times New Roman" pitchFamily="18" charset="0"/>
            </a:endParaRPr>
          </a:p>
          <a:p>
            <a:r>
              <a:rPr lang="ru-RU" dirty="0">
                <a:latin typeface="Times New Roman"/>
                <a:ea typeface="Calibri"/>
              </a:rPr>
              <a:t>2</a:t>
            </a:r>
            <a:r>
              <a:rPr lang="ru-RU" dirty="0" smtClean="0">
                <a:latin typeface="Times New Roman"/>
                <a:ea typeface="Calibri"/>
              </a:rPr>
              <a:t>. Далее </a:t>
            </a:r>
            <a:r>
              <a:rPr lang="ru-RU" dirty="0">
                <a:latin typeface="Times New Roman"/>
                <a:ea typeface="Calibri"/>
              </a:rPr>
              <a:t>описать место его </a:t>
            </a:r>
            <a:r>
              <a:rPr lang="ru-RU" dirty="0" smtClean="0">
                <a:latin typeface="Times New Roman"/>
                <a:ea typeface="Calibri"/>
              </a:rPr>
              <a:t>труда </a:t>
            </a:r>
            <a:endParaRPr lang="ru-RU" b="1" dirty="0" smtClean="0">
              <a:solidFill>
                <a:srgbClr val="2A09B7"/>
              </a:solidFill>
              <a:latin typeface="Times New Roman"/>
              <a:cs typeface="Times New Roman" pitchFamily="18" charset="0"/>
            </a:endParaRPr>
          </a:p>
          <a:p>
            <a:endParaRPr lang="ru-RU" b="1" dirty="0">
              <a:solidFill>
                <a:srgbClr val="2A09B7"/>
              </a:solidFill>
              <a:latin typeface="Times New Roman"/>
              <a:cs typeface="Times New Roman" pitchFamily="18" charset="0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3. </a:t>
            </a:r>
            <a:r>
              <a:rPr lang="ru-RU" dirty="0">
                <a:latin typeface="Times New Roman"/>
                <a:ea typeface="Calibri"/>
              </a:rPr>
              <a:t>П</a:t>
            </a:r>
            <a:r>
              <a:rPr lang="ru-RU" dirty="0" smtClean="0">
                <a:latin typeface="Times New Roman"/>
                <a:ea typeface="Calibri"/>
              </a:rPr>
              <a:t>ознакомить </a:t>
            </a:r>
            <a:r>
              <a:rPr lang="ru-RU" dirty="0">
                <a:latin typeface="Times New Roman"/>
                <a:ea typeface="Calibri"/>
              </a:rPr>
              <a:t>ребенка с внешним видом </a:t>
            </a:r>
            <a:r>
              <a:rPr lang="ru-RU" dirty="0" smtClean="0">
                <a:latin typeface="Times New Roman"/>
                <a:ea typeface="Calibri"/>
              </a:rPr>
              <a:t>костюма</a:t>
            </a: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</a:rPr>
              <a:t>4</a:t>
            </a:r>
            <a:r>
              <a:rPr lang="ru-RU" dirty="0" smtClean="0">
                <a:latin typeface="Times New Roman"/>
                <a:ea typeface="Calibri"/>
              </a:rPr>
              <a:t>. Ответить </a:t>
            </a:r>
            <a:r>
              <a:rPr lang="ru-RU" dirty="0">
                <a:latin typeface="Times New Roman"/>
                <a:ea typeface="Calibri"/>
              </a:rPr>
              <a:t>на вопрос малыша об используемом в процессе работы оборудовании или </a:t>
            </a:r>
            <a:r>
              <a:rPr lang="ru-RU" dirty="0" smtClean="0">
                <a:latin typeface="Times New Roman"/>
                <a:ea typeface="Calibri"/>
              </a:rPr>
              <a:t>инструменте</a:t>
            </a:r>
          </a:p>
          <a:p>
            <a:endParaRPr lang="ru-RU" b="1" dirty="0" smtClean="0">
              <a:solidFill>
                <a:srgbClr val="2A09B7"/>
              </a:solidFill>
              <a:latin typeface="Times New Roman"/>
              <a:cs typeface="Times New Roman" pitchFamily="18" charset="0"/>
            </a:endParaRPr>
          </a:p>
          <a:p>
            <a:r>
              <a:rPr lang="ru-RU" dirty="0">
                <a:latin typeface="Times New Roman"/>
                <a:ea typeface="Calibri"/>
              </a:rPr>
              <a:t>5.Описать, а по возможности показать наглядно или проиграть действия </a:t>
            </a:r>
            <a:r>
              <a:rPr lang="ru-RU" dirty="0" smtClean="0">
                <a:latin typeface="Times New Roman"/>
                <a:ea typeface="Calibri"/>
              </a:rPr>
              <a:t>рабочих</a:t>
            </a:r>
          </a:p>
          <a:p>
            <a:endParaRPr lang="ru-RU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</a:rPr>
              <a:t>6.Охарактеризовать получаемые в конце работы </a:t>
            </a:r>
            <a:r>
              <a:rPr lang="ru-RU" dirty="0" smtClean="0">
                <a:latin typeface="Times New Roman"/>
                <a:ea typeface="Calibri"/>
              </a:rPr>
              <a:t>результаты</a:t>
            </a:r>
          </a:p>
          <a:p>
            <a:endParaRPr lang="ru-RU" b="1" dirty="0">
              <a:solidFill>
                <a:srgbClr val="2A09B7"/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rgbClr val="2A09B7"/>
                </a:solidFill>
                <a:latin typeface="Times New Roman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оговорить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значимости, полезности и необходимости труда одного человека для другого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12788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424936" cy="7315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Проблемы ранней профориентации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дошкольников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12434260"/>
              </p:ext>
            </p:extLst>
          </p:nvPr>
        </p:nvGraphicFramePr>
        <p:xfrm>
          <a:off x="1524000" y="1397000"/>
          <a:ext cx="66484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35257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6203" y="404664"/>
            <a:ext cx="7643866" cy="64166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еминар 22.01.2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61872"/>
            <a:ext cx="4145095" cy="30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еминар 22.01.20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5"/>
            <a:ext cx="4199425" cy="29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72494" cy="6416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еминар 22.01.20\79867_500x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32" y="1052736"/>
            <a:ext cx="5407248" cy="54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42852"/>
            <a:ext cx="8072494" cy="6416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Семинар 22.01.20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143974" cy="28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еминар 22.01.20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35" y="4005064"/>
            <a:ext cx="47887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8072494" cy="6416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Семинар 22.01.20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908720"/>
            <a:ext cx="69342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338328"/>
            <a:ext cx="7560842" cy="93043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599" y="404664"/>
            <a:ext cx="7560841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dirty="0"/>
          </a:p>
        </p:txBody>
      </p:sp>
      <p:pic>
        <p:nvPicPr>
          <p:cNvPr id="5" name="Picture 3" descr="E:\Семинар 22.01.20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3925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17642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Определи профессию по фотографии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:\Семинар 22.01.20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56784" cy="46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260648"/>
            <a:ext cx="7560840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Что же означает термин 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Профориентация в ДОУ»?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2" y="2564904"/>
            <a:ext cx="7776865" cy="13280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/>
              <a:buChar char=""/>
              <a:tabLst>
                <a:tab pos="457200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мероприятий, направленных на выявление личностных особенностей, интересов и способностей у каждого человека, для оказания ему помощи в разумном выборе профессии, наиболее соответствующих его индивидуальным возможностям.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3" y="4581128"/>
            <a:ext cx="7776865" cy="10215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/>
              <a:buChar char=""/>
              <a:tabLst>
                <a:tab pos="457200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Общее знакомство с миром профессий с совместным обсуждением мечты и опыта ребенка, приобретенных им в разных видах трудовой деятельности.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13735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669" y="404664"/>
            <a:ext cx="6142716" cy="7974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455192"/>
            <a:ext cx="6229424" cy="8135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Определи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профессию по фотографии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5" name="Picture 5" descr="E:\Семинар 22.01.20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8432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hool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57338"/>
            <a:ext cx="3352800" cy="4271962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5852" y="260648"/>
            <a:ext cx="6598516" cy="6503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Ранняя профориентация призвана: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7" y="3140968"/>
            <a:ext cx="6840759" cy="1041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представить возможность использовать свои силы в других видах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8220" y="1412776"/>
            <a:ext cx="6840760" cy="1041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дать ребёнку начальные и максимально разнообразные представления о </a:t>
            </a:r>
            <a:r>
              <a:rPr lang="ru-RU" sz="2400" dirty="0" smtClean="0">
                <a:latin typeface="Times New Roman"/>
                <a:ea typeface="Times New Roman"/>
              </a:rPr>
              <a:t>профессиях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0225" y="4725144"/>
            <a:ext cx="6840760" cy="1525119"/>
          </a:xfrm>
          <a:prstGeom prst="roundRect">
            <a:avLst>
              <a:gd name="adj" fmla="val 1810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формировать у ребёнка эмоционально-положительное отношение к труду и профессиональному </a:t>
            </a:r>
            <a:r>
              <a:rPr lang="ru-RU" sz="2400" dirty="0" smtClean="0">
                <a:latin typeface="Times New Roman"/>
                <a:ea typeface="Times New Roman"/>
              </a:rPr>
              <a:t>миру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157197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5852" y="260648"/>
            <a:ext cx="6310484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005064"/>
            <a:ext cx="6840760" cy="572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Приближение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труда взрослых к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детям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2564904"/>
            <a:ext cx="6840760" cy="572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риближение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детей к труду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взрослых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9" y="5229200"/>
            <a:ext cx="6840760" cy="572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Совместная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деятельность детей 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взрослых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1340768"/>
            <a:ext cx="3456384" cy="6156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направления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595994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руглая лента лицом вниз 11"/>
          <p:cNvSpPr/>
          <p:nvPr/>
        </p:nvSpPr>
        <p:spPr>
          <a:xfrm>
            <a:off x="571472" y="2071678"/>
            <a:ext cx="7643866" cy="2162180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Профессиональная </a:t>
            </a:r>
            <a:r>
              <a:rPr lang="ru-RU" sz="3200" dirty="0">
                <a:latin typeface="Times New Roman"/>
                <a:ea typeface="Times New Roman"/>
              </a:rPr>
              <a:t>ориентация </a:t>
            </a:r>
            <a:endParaRPr lang="ru-RU" sz="3200" b="1" dirty="0">
              <a:solidFill>
                <a:srgbClr val="2A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4572008"/>
            <a:ext cx="4429156" cy="164307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ФГОС дошкольного образования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472" y="285728"/>
            <a:ext cx="3500462" cy="17145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/>
                <a:ea typeface="Times New Roman"/>
              </a:rPr>
              <a:t>Постановления Минтруда РФ «Об утверждении Положения о профессиональной ориентации и психологической поддержке населения в Российской Федерации</a:t>
            </a:r>
            <a:r>
              <a:rPr lang="ru-RU" sz="1600" dirty="0" smtClean="0">
                <a:latin typeface="Times New Roman"/>
                <a:ea typeface="Times New Roman"/>
              </a:rPr>
              <a:t>»</a:t>
            </a:r>
            <a:r>
              <a:rPr lang="ru-RU" sz="1600" dirty="0">
                <a:latin typeface="Times New Roman"/>
                <a:ea typeface="Times New Roman"/>
              </a:rPr>
              <a:t> от 27 сентября 1996 г. № 1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72066" y="4572008"/>
            <a:ext cx="3643338" cy="164307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Целевые ориентиры на этапе завершения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00562" y="285728"/>
            <a:ext cx="3500462" cy="17145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Закон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РФ 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«Об образовании в Российской федерации»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от 29. 12. 2012 №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273-ФЗ,  статья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64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500042"/>
            <a:ext cx="7983284" cy="1503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2700" algn="ctr">
              <a:lnSpc>
                <a:spcPct val="98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Работа по ранней профориентации дошкольников строится с учётом следующих принципов: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492896"/>
            <a:ext cx="7416824" cy="40879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1</a:t>
            </a:r>
            <a:r>
              <a:rPr lang="ru-RU" sz="1600" dirty="0" smtClean="0">
                <a:latin typeface="Times New Roman"/>
                <a:ea typeface="Times New Roman"/>
              </a:rPr>
              <a:t>. </a:t>
            </a:r>
            <a:r>
              <a:rPr lang="ru-RU" b="1" dirty="0" smtClean="0">
                <a:latin typeface="Times New Roman"/>
                <a:ea typeface="Times New Roman"/>
              </a:rPr>
              <a:t>Принцип личностно ориентированного взаимодействия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2. Принцип доступности, достоверности и научности знаний </a:t>
            </a:r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3. Принцип открытости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4. </a:t>
            </a:r>
            <a:r>
              <a:rPr lang="ru-RU" b="1" dirty="0">
                <a:latin typeface="Times New Roman"/>
                <a:ea typeface="Times New Roman"/>
              </a:rPr>
              <a:t>Принцип диалогичности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5.</a:t>
            </a:r>
            <a:r>
              <a:rPr lang="ru-RU" b="1" dirty="0">
                <a:latin typeface="Times New Roman"/>
                <a:ea typeface="Times New Roman"/>
              </a:rPr>
              <a:t> Принцип активного включения детей в практическую </a:t>
            </a:r>
            <a:r>
              <a:rPr lang="ru-RU" b="1" dirty="0" smtClean="0">
                <a:latin typeface="Times New Roman"/>
                <a:ea typeface="Times New Roman"/>
              </a:rPr>
              <a:t>деятельность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6. </a:t>
            </a:r>
            <a:r>
              <a:rPr lang="ru-RU" b="1" dirty="0">
                <a:latin typeface="Times New Roman"/>
                <a:ea typeface="Times New Roman"/>
              </a:rPr>
              <a:t>Принцип  </a:t>
            </a:r>
            <a:r>
              <a:rPr lang="ru-RU" b="1" dirty="0" err="1" smtClean="0">
                <a:latin typeface="Times New Roman"/>
                <a:ea typeface="Times New Roman"/>
              </a:rPr>
              <a:t>рефлексивности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7. </a:t>
            </a:r>
            <a:r>
              <a:rPr lang="ru-RU" b="1" dirty="0">
                <a:latin typeface="Times New Roman"/>
                <a:ea typeface="Times New Roman"/>
              </a:rPr>
              <a:t>Принцип регионального компонента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</a:p>
          <a:p>
            <a:endParaRPr lang="ru-RU" sz="1600" b="1" dirty="0" smtClean="0">
              <a:latin typeface="Times New Roman"/>
              <a:ea typeface="Times New Roman"/>
            </a:endParaRPr>
          </a:p>
          <a:p>
            <a:endParaRPr lang="ru-RU" sz="1600" b="1" dirty="0" smtClean="0">
              <a:latin typeface="Times New Roman"/>
              <a:ea typeface="Times New Roman"/>
            </a:endParaRPr>
          </a:p>
          <a:p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5037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3987529"/>
              </p:ext>
            </p:extLst>
          </p:nvPr>
        </p:nvGraphicFramePr>
        <p:xfrm>
          <a:off x="1524000" y="1700808"/>
          <a:ext cx="607233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285852" y="260648"/>
            <a:ext cx="6310484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Эффективные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средства, формы, методы работы</a:t>
            </a:r>
            <a:r>
              <a:rPr lang="ru-RU" sz="2800" dirty="0">
                <a:latin typeface="Times New Roman"/>
                <a:ea typeface="Times New Roman"/>
              </a:rPr>
              <a:t>,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360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2590" y="188640"/>
            <a:ext cx="8611092" cy="919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Назовите формы работы с детьми при ознакомлении с профессиями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668" y="764704"/>
            <a:ext cx="842493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solidFill>
                <a:srgbClr val="0F243E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совместная </a:t>
            </a: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трудовая деятельность взрослого и ребенка, организация практических трудовых действий;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самостоятельная деятельность ребенка;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познавательно-исследовательская, проектная деятельность ребенка;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наблюдения за трудом взрослых;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коммуникативная деятельность;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организованная непосредственно образовательная деятельность;</a:t>
            </a:r>
            <a:endParaRPr lang="ru-RU" sz="2400" b="1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чтение </a:t>
            </a: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художественной литературы</a:t>
            </a:r>
            <a:r>
              <a:rPr lang="ru-RU" sz="2400" b="1" dirty="0" smtClean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3684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560840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художественно-творческая деятельность;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игровая деятельность;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моделирование;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целевые прогулки и экскурсии;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культурно-досуговая деятельность;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экскурсии и встречи с людьми разных профессий;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встречи </a:t>
            </a:r>
            <a:r>
              <a:rPr lang="ru-RU" sz="2400" b="1" dirty="0" smtClean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интересными людьми;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живой пример окружающих взрослых.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4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3821</TotalTime>
  <Words>576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Платонова Юлия</cp:lastModifiedBy>
  <cp:revision>310</cp:revision>
  <dcterms:created xsi:type="dcterms:W3CDTF">2012-06-13T06:04:27Z</dcterms:created>
  <dcterms:modified xsi:type="dcterms:W3CDTF">2022-10-11T15:16:16Z</dcterms:modified>
</cp:coreProperties>
</file>