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57" r:id="rId4"/>
    <p:sldId id="264" r:id="rId5"/>
    <p:sldId id="289" r:id="rId6"/>
    <p:sldId id="259" r:id="rId7"/>
    <p:sldId id="261" r:id="rId8"/>
    <p:sldId id="262" r:id="rId9"/>
    <p:sldId id="265" r:id="rId10"/>
    <p:sldId id="266" r:id="rId11"/>
    <p:sldId id="29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7" r:id="rId28"/>
    <p:sldId id="283" r:id="rId29"/>
    <p:sldId id="284" r:id="rId30"/>
    <p:sldId id="291" r:id="rId31"/>
    <p:sldId id="28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2" autoAdjust="0"/>
  </p:normalViewPr>
  <p:slideViewPr>
    <p:cSldViewPr>
      <p:cViewPr varScale="1">
        <p:scale>
          <a:sx n="79" d="100"/>
          <a:sy n="79" d="100"/>
        </p:scale>
        <p:origin x="-15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EF5D-F367-4605-90F9-7981A7DCB69F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1C8B-5B19-490E-A18F-21A32DD9F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3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1C8B-5B19-490E-A18F-21A32DD9FF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0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1C8B-5B19-490E-A18F-21A32DD9FF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0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6A63-66C0-4DA0-B868-4E461EBA258A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EE59-79B7-435E-B5D9-053B36799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6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B03-46AE-4162-833D-3DB86640B28E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01F2-ACD7-4040-B942-224539B5E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8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02563-6F4E-4489-BFDD-4F06A7A46B50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123D-E486-4221-889A-6C6353E5A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9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EA230-866B-4166-8C1D-DF81AA6B8F0D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3E3C-97BD-4403-B1D2-2BDAF5882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7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59E2B-0A50-47B5-99F5-8F3406084C98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D378A-2C8C-4EDE-A15B-744B85C95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29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DE3A-3B48-4DEE-95F9-8FA8A8EB2B15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8E33-D7ED-4441-A5CF-9ABE54598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2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4692-7E8E-4F57-9F1A-7358BBF2D79A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30B3-F890-4C62-B3BE-C8AAC4F15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1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BAA6-48DE-475E-9D08-1C128CC4C60C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494C-15EC-4D5A-AB6F-64083991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13A6-960E-4CA7-AC03-D73D19EAC4D8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F9C3-2485-48D0-8DFB-1E3DBF128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6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C2A7-E338-490E-B014-469D31348942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666E-862F-4A67-9D5E-0306FF0C1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4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DBBA-5FA6-4824-A016-29233DFE0C24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305B-A4A2-4826-8B18-0E921866D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3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92E0-DEF9-4F70-B384-301925512288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98B7-4371-4853-B731-A36C8DAA6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0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B05B-501E-44C6-A73B-ADF5E7A75771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DBF7-6926-4209-BC7B-2CB7AF88B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2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95F9-C72F-4810-AD7B-20F61B1CE8A5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EDAF-CADE-4096-B952-2A9EDAB28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CA9C20-37C0-4D64-96C9-291DBC278E54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E310CF-D5AF-47C8-A1F4-AEDAAF3DE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2" descr="D:\Лидия\шаблоны\для работы\geroi_sk\1_1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868863"/>
            <a:ext cx="104775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640960" cy="4680519"/>
          </a:xfrm>
        </p:spPr>
        <p:txBody>
          <a:bodyPr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АВТОНОМНОЕ УЧРЕЖДЕНИЕ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ДЕТСКИЙ САД №56 «НАДЕЖДА» г. ОРСКА»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/>
              <a:t> </a:t>
            </a: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i="1" dirty="0" smtClean="0">
                <a:latin typeface="Arial" charset="0"/>
              </a:rPr>
              <a:t>«Виды кукольных театров в детском саду и дома. Изготовление театральных кукол».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21089"/>
            <a:ext cx="8280152" cy="21606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dirty="0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800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800" dirty="0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воспитатель: </a:t>
            </a:r>
            <a:r>
              <a:rPr lang="ru-RU" sz="28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категории Платонова </a:t>
            </a:r>
            <a:r>
              <a:rPr lang="ru-RU" sz="28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Ю.К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Театр  игрушки</a:t>
            </a:r>
          </a:p>
        </p:txBody>
      </p:sp>
      <p:sp>
        <p:nvSpPr>
          <p:cNvPr id="26628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    Готовые и самодельные из разных материов: киндер – яиц, мукосольки, пластилина и др.</a:t>
            </a:r>
          </a:p>
        </p:txBody>
      </p:sp>
      <p:pic>
        <p:nvPicPr>
          <p:cNvPr id="26631" name="Picture 7" descr="DSC035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196975"/>
            <a:ext cx="2914650" cy="2185988"/>
          </a:xfrm>
        </p:spPr>
      </p:pic>
      <p:pic>
        <p:nvPicPr>
          <p:cNvPr id="26632" name="Picture 8" descr="DSCF78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3500438"/>
            <a:ext cx="3816350" cy="2735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hlink"/>
                </a:solidFill>
                <a:latin typeface="Arial" charset="0"/>
              </a:rPr>
              <a:t>К настольному театру также могут относится: театры  вязанных игрушек, театры из коробок, на дисках, на кубиках и многие другие</a:t>
            </a:r>
            <a:r>
              <a:rPr lang="ru-RU" sz="2800" smtClean="0">
                <a:latin typeface="Arial" charset="0"/>
              </a:rPr>
              <a:t>.</a:t>
            </a:r>
          </a:p>
        </p:txBody>
      </p:sp>
      <p:sp>
        <p:nvSpPr>
          <p:cNvPr id="74760" name="Rectangl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74765" name="Picture 13" descr="DSC035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4076700"/>
            <a:ext cx="2916238" cy="218757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37" y="1600200"/>
            <a:ext cx="3287725" cy="218598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7" y="1600200"/>
            <a:ext cx="3287725" cy="218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2. Стендовый театр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Персонажи размещаются на стенде, доске или на изготовленном экране.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1547813" y="2708275"/>
            <a:ext cx="503237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3419475" y="2781300"/>
            <a:ext cx="714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084888" y="2781300"/>
            <a:ext cx="9366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5148263" y="2708275"/>
            <a:ext cx="7143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684213" y="4005263"/>
            <a:ext cx="18002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Фланелеграф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2700338" y="4005263"/>
            <a:ext cx="15843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Театр теней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4427538" y="4005263"/>
            <a:ext cx="165735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Магнитный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6372225" y="3933825"/>
            <a:ext cx="1728788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Стенд - книжка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  <a:latin typeface="Arial" charset="0"/>
              </a:rPr>
              <a:t>Фланелеграф</a:t>
            </a:r>
          </a:p>
        </p:txBody>
      </p:sp>
      <p:sp>
        <p:nvSpPr>
          <p:cNvPr id="28676" name="Rectangle 4"/>
          <p:cNvSpPr>
            <a:spLocks noGrp="1"/>
          </p:cNvSpPr>
          <p:nvPr>
            <p:ph type="body" sz="half" idx="1"/>
          </p:nvPr>
        </p:nvSpPr>
        <p:spPr>
          <a:xfrm>
            <a:off x="539552" y="16288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Нарисовать на тонком картоне фигурки, вырезать их, на оборотные стороны наклеить кусочки фланели. Экран – плотный картон или фанера обтянутые куском фланели.</a:t>
            </a:r>
          </a:p>
        </p:txBody>
      </p:sp>
      <p:pic>
        <p:nvPicPr>
          <p:cNvPr id="28680" name="Picture 8" descr="DSC037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628775"/>
            <a:ext cx="4330700" cy="3748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Теневой театр</a:t>
            </a:r>
          </a:p>
        </p:txBody>
      </p:sp>
      <p:sp>
        <p:nvSpPr>
          <p:cNvPr id="34820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i="1" dirty="0" smtClean="0">
                <a:solidFill>
                  <a:schemeClr val="hlink"/>
                </a:solidFill>
              </a:rPr>
              <a:t>1.   Пальчиковый.</a:t>
            </a:r>
          </a:p>
          <a:p>
            <a:pPr>
              <a:buFont typeface="Arial" charset="0"/>
              <a:buNone/>
            </a:pPr>
            <a:r>
              <a:rPr lang="ru-RU" sz="2400" i="1" dirty="0" smtClean="0">
                <a:solidFill>
                  <a:schemeClr val="hlink"/>
                </a:solidFill>
              </a:rPr>
              <a:t>    </a:t>
            </a:r>
            <a:r>
              <a:rPr lang="ru-RU" sz="2400" dirty="0" smtClean="0"/>
              <a:t>Вырезать из картона голову персонажа и приклеить к ней бумажную трубочку для указательного пальца исполнителя. Рука исполнителя – это туловище персонажа, а средний и большой пальцы – ноги.</a:t>
            </a:r>
          </a:p>
        </p:txBody>
      </p:sp>
      <p:pic>
        <p:nvPicPr>
          <p:cNvPr id="34824" name="Picture 8" descr="DSC038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34825" name="Picture 9" descr="DSC0385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Теневой театр</a:t>
            </a:r>
          </a:p>
        </p:txBody>
      </p:sp>
      <p:sp>
        <p:nvSpPr>
          <p:cNvPr id="35844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i="1" dirty="0" smtClean="0">
                <a:solidFill>
                  <a:schemeClr val="hlink"/>
                </a:solidFill>
              </a:rPr>
              <a:t>2. Театр «живых» ручных теней</a:t>
            </a:r>
            <a:r>
              <a:rPr lang="ru-RU" sz="2800" dirty="0" smtClean="0"/>
              <a:t>.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При помощи пальцев рук изображаются разные животные, птицы, предметы и др.</a:t>
            </a:r>
          </a:p>
        </p:txBody>
      </p:sp>
      <p:pic>
        <p:nvPicPr>
          <p:cNvPr id="35848" name="Picture 8" descr="DSC038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35849" name="Picture 9" descr="DSC038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Теневой театр</a:t>
            </a:r>
          </a:p>
        </p:txBody>
      </p:sp>
      <p:sp>
        <p:nvSpPr>
          <p:cNvPr id="36868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i="1" dirty="0" smtClean="0">
                <a:solidFill>
                  <a:schemeClr val="hlink"/>
                </a:solidFill>
              </a:rPr>
              <a:t>3. Вырезанные силуэты</a:t>
            </a:r>
            <a:r>
              <a:rPr lang="ru-RU" sz="2800" dirty="0" smtClean="0"/>
              <a:t>.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    Из картона вырезать разные силуэты и наклеить их на длинные палочки. Во время показа силуэт необходимо удерживать за палочку и передвигать по мере необходимости.</a:t>
            </a:r>
          </a:p>
        </p:txBody>
      </p:sp>
      <p:pic>
        <p:nvPicPr>
          <p:cNvPr id="36870" name="Picture 6" descr="DSC038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Устройство теневого экрана.</a:t>
            </a:r>
          </a:p>
        </p:txBody>
      </p:sp>
      <p:sp>
        <p:nvSpPr>
          <p:cNvPr id="40966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Экран делается из любого полупрозрачного материала (ткани, кальки), натягивается на рамку из фанеры, картона, устанавливается как обычная ширма, сзади него устанавливается источник света – лампа.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Показ театрализованного действия также осуществляется с обратной стороны. Спереди видны лишь силуэты персонажей.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Магнитный театр</a:t>
            </a:r>
          </a:p>
        </p:txBody>
      </p:sp>
      <p:sp>
        <p:nvSpPr>
          <p:cNvPr id="41988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На картонку с изображением персонажа с обратной стороны наклеить кусочек магнита. Театр готов к использованию.</a:t>
            </a:r>
          </a:p>
        </p:txBody>
      </p:sp>
      <p:pic>
        <p:nvPicPr>
          <p:cNvPr id="41990" name="Picture 6" descr="DSC037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844675"/>
            <a:ext cx="4897438" cy="3887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Стенд – книжка.</a:t>
            </a:r>
          </a:p>
        </p:txBody>
      </p:sp>
      <p:pic>
        <p:nvPicPr>
          <p:cNvPr id="43019" name="Picture 11" descr="DSC035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997200"/>
            <a:ext cx="4038600" cy="3028950"/>
          </a:xfrm>
        </p:spPr>
      </p:pic>
      <p:pic>
        <p:nvPicPr>
          <p:cNvPr id="43020" name="Picture 12" descr="DSC035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4843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113337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Arial" charset="0"/>
              </a:rPr>
              <a:t>Мир театра – есть тропинка  к внутренним чувствам ребёнка, его душе.</a:t>
            </a:r>
            <a:br>
              <a:rPr lang="ru-RU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r>
              <a:rPr lang="ru-RU" dirty="0" err="1" smtClean="0">
                <a:latin typeface="Arial" charset="0"/>
              </a:rPr>
              <a:t>Л.С.Выгодский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hlink"/>
                </a:solidFill>
              </a:rPr>
              <a:t>3.Театр на руке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Персонажи размещаются на руке ребёнка или взрослого, при шевелении пальцев создаётся впечатление передвижения персонажа.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1547813" y="3716338"/>
            <a:ext cx="576262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4179496" y="3785627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421943" y="3860800"/>
            <a:ext cx="2889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395288" y="5013325"/>
            <a:ext cx="170815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Пальчиковый</a:t>
            </a: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3312978" y="5028052"/>
            <a:ext cx="1727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 err="1"/>
              <a:t>Варежковый</a:t>
            </a:r>
            <a:endParaRPr lang="ru-RU" dirty="0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5880804" y="5037479"/>
            <a:ext cx="16557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Перчаточный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Театр на руке</a:t>
            </a:r>
          </a:p>
        </p:txBody>
      </p:sp>
      <p:sp>
        <p:nvSpPr>
          <p:cNvPr id="51204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i="1" dirty="0" smtClean="0">
                <a:solidFill>
                  <a:schemeClr val="hlink"/>
                </a:solidFill>
              </a:rPr>
              <a:t>    1. Пальчиковый</a:t>
            </a:r>
          </a:p>
          <a:p>
            <a:pPr>
              <a:buFont typeface="Arial" charset="0"/>
              <a:buNone/>
            </a:pPr>
            <a:r>
              <a:rPr lang="ru-RU" sz="2800" i="1" dirty="0" smtClean="0">
                <a:solidFill>
                  <a:schemeClr val="hlink"/>
                </a:solidFill>
              </a:rPr>
              <a:t>    </a:t>
            </a:r>
            <a:r>
              <a:rPr lang="ru-RU" sz="2800" dirty="0" smtClean="0"/>
              <a:t>Персонажи для пальчикового театра могут быть сделаны из разного материала: связанные из ниток, сшитые из ткани,  из поролона и др.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3956248" cy="3748856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Театр на руке</a:t>
            </a:r>
          </a:p>
        </p:txBody>
      </p:sp>
      <p:sp>
        <p:nvSpPr>
          <p:cNvPr id="52228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711349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i="1" dirty="0" smtClean="0">
                <a:solidFill>
                  <a:schemeClr val="hlink"/>
                </a:solidFill>
              </a:rPr>
              <a:t>    2.Варежковый театр</a:t>
            </a:r>
            <a:r>
              <a:rPr lang="ru-RU" sz="2000" dirty="0" smtClean="0"/>
              <a:t>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    Персонажи шьются из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    ткани в виде варежек. Она может изображать голову куклы, при этом большой палец служит персонажу носом. А также её можно превратить в целую зверюшку, тогда большой палец будет хвостиком, а сама варежка – туловищем, к нему пришивается голова и другие детали. Можно использовать старые ненужные варежки.</a:t>
            </a:r>
          </a:p>
        </p:txBody>
      </p:sp>
      <p:pic>
        <p:nvPicPr>
          <p:cNvPr id="52233" name="Picture 9" descr="DSC035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365104"/>
            <a:ext cx="3384550" cy="223224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3336801" cy="218598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Театр на руке</a:t>
            </a:r>
          </a:p>
        </p:txBody>
      </p:sp>
      <p:sp>
        <p:nvSpPr>
          <p:cNvPr id="53252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i="1" dirty="0" smtClean="0">
                <a:solidFill>
                  <a:schemeClr val="hlink"/>
                </a:solidFill>
              </a:rPr>
              <a:t>   3. Перчаточный</a:t>
            </a:r>
            <a:r>
              <a:rPr lang="ru-RU" sz="2800" dirty="0" smtClean="0"/>
              <a:t>.</a:t>
            </a:r>
          </a:p>
          <a:p>
            <a:pPr>
              <a:buFont typeface="Arial" charset="0"/>
              <a:buNone/>
            </a:pPr>
            <a:r>
              <a:rPr lang="ru-RU" sz="2800" dirty="0" smtClean="0"/>
              <a:t>     На перчатку пришивается голова, одежда, необходимые детали персонажа. </a:t>
            </a:r>
          </a:p>
        </p:txBody>
      </p:sp>
      <p:pic>
        <p:nvPicPr>
          <p:cNvPr id="53254" name="Picture 6" descr="DSC037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84313"/>
            <a:ext cx="33940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hlink"/>
                </a:solidFill>
              </a:rPr>
              <a:t>4.Верховые куклы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Куклы, которые необходимы при показе     театрализованного действия  с использованием ширмы.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068018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>
            <a:off x="1979613" y="3284538"/>
            <a:ext cx="7921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5940152" y="3357563"/>
            <a:ext cx="50323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900113" y="4437062"/>
            <a:ext cx="1655762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На ложках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3275856" y="4437063"/>
            <a:ext cx="15843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Бибабо</a:t>
            </a: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5616575" y="4437063"/>
            <a:ext cx="18002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Тростевые куклы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Театр на ложках</a:t>
            </a:r>
          </a:p>
        </p:txBody>
      </p:sp>
      <p:sp>
        <p:nvSpPr>
          <p:cNvPr id="60420" name="Rectangle 4"/>
          <p:cNvSpPr>
            <a:spLocks noGrp="1"/>
          </p:cNvSpPr>
          <p:nvPr>
            <p:ph type="body" idx="1"/>
          </p:nvPr>
        </p:nvSpPr>
        <p:spPr>
          <a:xfrm>
            <a:off x="395536" y="1484785"/>
            <a:ext cx="7920880" cy="266429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Овальная  или круглая часть ложки оформляется как голова (волосы из ниток, глаза, рот и т.д.), затем к голове прикрепляется тело в виде платья, рубахи – лоскутка ткани.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3055"/>
            <a:ext cx="5256584" cy="259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Тростевые куклы</a:t>
            </a:r>
          </a:p>
        </p:txBody>
      </p:sp>
      <p:sp>
        <p:nvSpPr>
          <p:cNvPr id="61444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Тростевые куклы могут быть выполнены в виде игрушки на палочке – трости или в виде картонной игрушки, которая также приклеивается на палочку.</a:t>
            </a:r>
          </a:p>
        </p:txBody>
      </p:sp>
      <p:pic>
        <p:nvPicPr>
          <p:cNvPr id="61449" name="Picture 9" descr="DSC037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1125538"/>
            <a:ext cx="3240733" cy="230346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17032"/>
            <a:ext cx="3403600" cy="255270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Бибабо.</a:t>
            </a:r>
          </a:p>
        </p:txBody>
      </p:sp>
      <p:sp>
        <p:nvSpPr>
          <p:cNvPr id="69636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      На указательный палец надевается голова куклы, а большой и средний палец служат руками. Для них шьются платья, украшенные деталями (кармашек, фартучек, поясок). Головки можно изготовить из поролона, ткани, папье – маше. Для головы необходимо сделать круг из любой ткани, собрать его по периметру на нитку, набить ватой . Пришить нос, волосы и т.д.</a:t>
            </a:r>
          </a:p>
        </p:txBody>
      </p:sp>
      <p:pic>
        <p:nvPicPr>
          <p:cNvPr id="69641" name="Picture 9" descr="DSC035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860800"/>
            <a:ext cx="2089150" cy="24765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4" y="836712"/>
            <a:ext cx="3106241" cy="2949476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5.Напольные куклы</a:t>
            </a:r>
          </a:p>
        </p:txBody>
      </p:sp>
      <p:sp>
        <p:nvSpPr>
          <p:cNvPr id="64516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i="1" dirty="0" smtClean="0">
                <a:solidFill>
                  <a:schemeClr val="hlink"/>
                </a:solidFill>
              </a:rPr>
              <a:t>            Марионетки.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      Персонажей театра марионеток тоже делаются из разных материалов. Детали можно сшить по принципу изготовления мягкой игрушки по шаблону – выкройке, который накладывается на ткань, обводится мелом, кроится, сшиваются не сложные детали. Принцип действия такими игрушками – благодаря леске, привязанной к крестовине.</a:t>
            </a:r>
          </a:p>
        </p:txBody>
      </p:sp>
      <p:pic>
        <p:nvPicPr>
          <p:cNvPr id="64520" name="Picture 8" descr="DSC038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hlink"/>
                </a:solidFill>
              </a:rPr>
              <a:t>6</a:t>
            </a:r>
            <a:r>
              <a:rPr lang="ru-RU" dirty="0" smtClean="0">
                <a:solidFill>
                  <a:schemeClr val="hlink"/>
                </a:solidFill>
              </a:rPr>
              <a:t>.Театр живой куклы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>
            <a:off x="2484090" y="1989138"/>
            <a:ext cx="719758" cy="10076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4516720" y="191611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6084168" y="1989138"/>
            <a:ext cx="6492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755577" y="3213100"/>
            <a:ext cx="230425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/>
              <a:t>Ростовые куклы</a:t>
            </a: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3347864" y="3295089"/>
            <a:ext cx="2337713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mtClean="0"/>
              <a:t>Люди - куклы</a:t>
            </a:r>
            <a:endParaRPr lang="ru-RU" dirty="0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6012160" y="3284538"/>
            <a:ext cx="237619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/>
              <a:t>Театр масок.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" charset="0"/>
              </a:rPr>
              <a:t>Что такое театр?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   Это лучшее, по утверждению </a:t>
            </a:r>
            <a:r>
              <a:rPr lang="ru-RU" sz="2800" dirty="0" err="1" smtClean="0">
                <a:latin typeface="Arial" charset="0"/>
              </a:rPr>
              <a:t>К.С.Станиславского</a:t>
            </a:r>
            <a:r>
              <a:rPr lang="ru-RU" sz="2800" dirty="0" smtClean="0">
                <a:latin typeface="Arial" charset="0"/>
              </a:rPr>
              <a:t>, средство для общения людей, для понимания их сокровенных чувств. Это чудо способное развивать в ребёнке творческие задатки, стимулировать развитие психических процессов, совершенствовать телесную пластичность, формировать творческую активность; способствовать сокращению духовной пропасти между взрослыми и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90" y="426903"/>
            <a:ext cx="4245858" cy="309634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5"/>
            <a:ext cx="3456383" cy="2736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77" y="3861048"/>
            <a:ext cx="2856316" cy="214223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636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r>
              <a:rPr lang="ru-RU" sz="2800" dirty="0" smtClean="0"/>
              <a:t>Театр кукол – это замечательное путешествие в страну ожившей сказки! Не только каждый ребёнок, но и взрослый, сохранивший в сердце живое восприятие жизни,  переступает театральный порог с оправданным ожиданием чуда и волшебства! Именно здесь, видя оживших героев книг и сказок, ребёнок начинает учиться радости сотворчества, сопереживанию, любви к искусству в самом широком смысле этого слова!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    </a:t>
            </a:r>
            <a:r>
              <a:rPr lang="ru-RU" sz="2000" i="1" dirty="0" smtClean="0">
                <a:solidFill>
                  <a:srgbClr val="FF0000"/>
                </a:solidFill>
                <a:latin typeface="Arial" charset="0"/>
              </a:rPr>
              <a:t>Театр</a:t>
            </a:r>
            <a:r>
              <a:rPr lang="ru-RU" sz="2000" dirty="0" smtClean="0">
                <a:latin typeface="Arial" charset="0"/>
              </a:rPr>
              <a:t> – коллективная театрализованная деятельность, и она направлена на целостное воздействие на личность ребёнка. Ребёнок раскрепощается, начинает самостоятельно творить, через театр ребёнок познаёт себя и начинает расти, как личность. Театр создаёт условия для социализации ребёнка в обществе, усиливает адаптационные способности, корректирует коммуникативные качества, помогает осознанию чувства удовлетворения, радости, успешности.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latin typeface="Arial" charset="0"/>
              </a:rPr>
              <a:t>     Процветание и становление театрализованной деятельности в детском саду не возможно без использования театра кукол.  Он является основным звеном в освоении  и совершенствовании знаний детьми в области театрализованного искусства.    </a:t>
            </a:r>
            <a:r>
              <a:rPr lang="ru-RU" sz="2000" i="1" dirty="0" smtClean="0">
                <a:solidFill>
                  <a:srgbClr val="FF0000"/>
                </a:solidFill>
                <a:latin typeface="Arial" charset="0"/>
              </a:rPr>
              <a:t>Кукольный театр</a:t>
            </a:r>
            <a:r>
              <a:rPr lang="ru-RU" sz="2000" dirty="0" smtClean="0">
                <a:latin typeface="Arial" charset="0"/>
              </a:rPr>
              <a:t> – одно из самых любимых зрелищ для детей. Он привлекает своей яркостью, красочностью, динамикой. В кукольном театре дети видят знакомые и близкие им игрушки, которые ожили и задвигались, заговорили и стали ещё привлекательнее, интереснее. Кукольный театр доставляет много удовольствия, радости. Он один из самых доступных видов искусства для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785937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Виды кукольных театров</a:t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endParaRPr lang="ru-RU" sz="40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ru-RU" dirty="0" smtClean="0">
                <a:latin typeface="Arial" charset="0"/>
              </a:rPr>
              <a:t>Настольный кукольный театр.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dirty="0" smtClean="0">
                <a:latin typeface="Arial" charset="0"/>
              </a:rPr>
              <a:t>Стендовый театр.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dirty="0" smtClean="0">
                <a:latin typeface="Arial" charset="0"/>
              </a:rPr>
              <a:t>Театр на руке.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dirty="0" smtClean="0">
                <a:latin typeface="Arial" charset="0"/>
              </a:rPr>
              <a:t>Верховые куклы.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dirty="0" smtClean="0">
                <a:latin typeface="Arial" charset="0"/>
              </a:rPr>
              <a:t>Напольные куклы.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dirty="0" smtClean="0">
                <a:latin typeface="Arial" charset="0"/>
              </a:rPr>
              <a:t>Театр живой куклы.</a:t>
            </a:r>
          </a:p>
          <a:p>
            <a:pPr marL="609600" indent="-609600">
              <a:buFont typeface="Arial" charset="0"/>
              <a:buAutoNum type="arabicPeriod"/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323850" y="692150"/>
            <a:ext cx="8516938" cy="53292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dirty="0" smtClean="0">
                <a:solidFill>
                  <a:schemeClr val="hlink"/>
                </a:solidFill>
              </a:rPr>
              <a:t>1.Настольный кукольный театр. </a:t>
            </a:r>
            <a:r>
              <a:rPr lang="ru-RU" sz="4000" dirty="0" smtClean="0"/>
              <a:t>Игрушки для настольного театра могут быть выполнены из бумаги, поролона, коробок, проволоки, природного материала и др.</a:t>
            </a:r>
          </a:p>
          <a:p>
            <a:pPr>
              <a:buFont typeface="Arial" charset="0"/>
              <a:buNone/>
            </a:pP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endParaRPr lang="ru-RU" sz="4000" i="1" dirty="0" smtClean="0"/>
          </a:p>
          <a:p>
            <a:pPr>
              <a:buFont typeface="Arial" charset="0"/>
              <a:buNone/>
            </a:pPr>
            <a:endParaRPr lang="ru-RU" sz="4000" i="1" dirty="0" smtClean="0"/>
          </a:p>
          <a:p>
            <a:pPr>
              <a:buFont typeface="Arial" charset="0"/>
              <a:buNone/>
            </a:pPr>
            <a:endParaRPr lang="ru-RU" i="1" dirty="0" smtClean="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1295994" y="3789363"/>
            <a:ext cx="683618" cy="10794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059683" y="3862388"/>
            <a:ext cx="0" cy="1006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284663" y="5516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4816084" y="38623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5868145" y="3789363"/>
            <a:ext cx="7919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539552" y="4991503"/>
            <a:ext cx="1512887" cy="935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i="1" dirty="0"/>
              <a:t>Театр на </a:t>
            </a:r>
          </a:p>
          <a:p>
            <a:pPr algn="ctr"/>
            <a:r>
              <a:rPr lang="ru-RU" i="1" dirty="0"/>
              <a:t>плоской </a:t>
            </a:r>
          </a:p>
          <a:p>
            <a:pPr algn="ctr"/>
            <a:r>
              <a:rPr lang="ru-RU" i="1" dirty="0"/>
              <a:t>картинке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2339752" y="5013325"/>
            <a:ext cx="14398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/>
              <a:t>Театр на </a:t>
            </a:r>
          </a:p>
          <a:p>
            <a:pPr algn="ctr"/>
            <a:r>
              <a:rPr lang="ru-RU" dirty="0"/>
              <a:t>кружках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4067944" y="5013325"/>
            <a:ext cx="14398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Конусный</a:t>
            </a: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5940152" y="5059363"/>
            <a:ext cx="143986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/>
              <a:t>Театр</a:t>
            </a:r>
          </a:p>
          <a:p>
            <a:pPr algn="ctr"/>
            <a:r>
              <a:rPr lang="ru-RU" dirty="0"/>
              <a:t> игрушки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Театр на плоской картинке</a:t>
            </a:r>
          </a:p>
        </p:txBody>
      </p:sp>
      <p:sp>
        <p:nvSpPr>
          <p:cNvPr id="18437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i="1" dirty="0" smtClean="0">
                <a:solidFill>
                  <a:schemeClr val="hlink"/>
                </a:solidFill>
              </a:rPr>
              <a:t>    Плоские игрушки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     На картоне нарисовать  две стороны персонажа и  вырезать, снизу необходимо оставить небольшую часть картона на обеих половинках. Затем отогнуть эти части и приклеить к ним кружок – подставку. Можно также в виде подставки использовать: пробки от пластиковых бутылок, половинки киндер – яиц и др.</a:t>
            </a:r>
          </a:p>
        </p:txBody>
      </p:sp>
      <p:pic>
        <p:nvPicPr>
          <p:cNvPr id="18442" name="Picture 10" descr="DSC037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4149725"/>
            <a:ext cx="2916237" cy="218757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00200"/>
            <a:ext cx="3816424" cy="2332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Театр на кружках</a:t>
            </a:r>
          </a:p>
        </p:txBody>
      </p:sp>
      <p:sp>
        <p:nvSpPr>
          <p:cNvPr id="19460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4864"/>
            <a:ext cx="3683000" cy="3776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Вырезать картинку с изображением персонажа и наклеить на кружку или стакан.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4038600" cy="3000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Конусный театр </a:t>
            </a:r>
          </a:p>
        </p:txBody>
      </p:sp>
      <p:sp>
        <p:nvSpPr>
          <p:cNvPr id="25606" name="Rectangl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  </a:t>
            </a:r>
            <a:r>
              <a:rPr lang="ru-RU" sz="2800" i="1" smtClean="0">
                <a:solidFill>
                  <a:schemeClr val="hlink"/>
                </a:solidFill>
              </a:rPr>
              <a:t>Игрушки из конусов и цилиндров</a:t>
            </a:r>
            <a:r>
              <a:rPr lang="ru-RU" sz="200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 Для получения конуса необходимо вырезать круг, сложить его пополам и разрезать по линии сгиба. Из полукругов склеить конусы, превратив их в фигурки, приклеить детали.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Для получения цилиндра склеить их из прямоугольных листов плотной бумаги. Оформить аппликацией, приклеив детали персонажа.</a:t>
            </a:r>
          </a:p>
        </p:txBody>
      </p:sp>
      <p:pic>
        <p:nvPicPr>
          <p:cNvPr id="25610" name="Picture 10" descr="DSC035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196975"/>
            <a:ext cx="3697287" cy="258921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6"/>
            <a:ext cx="3528392" cy="259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3986</TotalTime>
  <Words>1124</Words>
  <Application>Microsoft Office PowerPoint</Application>
  <PresentationFormat>Экран (4:3)</PresentationFormat>
  <Paragraphs>99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Шаблон 1</vt:lpstr>
      <vt:lpstr>МУНИЦИПАЛЬНОЕ ДОШКОЛЬНОЕ ОБРАЗОВАТЕЛЬНОЕ АВТОНОМНОЕ УЧРЕЖДЕНИЕ «ЦЕНТР РАЗВИТИЯ РЕБЕНКА ДЕТСКИЙ САД №56 «НАДЕЖДА» г. ОРСКА»   «Виды кукольных театров в детском саду и дома. Изготовление театральных кукол».</vt:lpstr>
      <vt:lpstr>Мир театра – есть тропинка  к внутренним чувствам ребёнка, его душе.  Л.С.Выгодский </vt:lpstr>
      <vt:lpstr>Что такое театр?</vt:lpstr>
      <vt:lpstr>Презентация PowerPoint</vt:lpstr>
      <vt:lpstr>Виды кукольных театров </vt:lpstr>
      <vt:lpstr>Презентация PowerPoint</vt:lpstr>
      <vt:lpstr>Театр на плоской картинке</vt:lpstr>
      <vt:lpstr>Театр на кружках</vt:lpstr>
      <vt:lpstr>Конусный театр </vt:lpstr>
      <vt:lpstr>Театр  игрушки</vt:lpstr>
      <vt:lpstr>К настольному театру также могут относится: театры  вязанных игрушек, театры из коробок, на дисках, на кубиках и многие другие.</vt:lpstr>
      <vt:lpstr>2. Стендовый театр</vt:lpstr>
      <vt:lpstr>Фланелеграф</vt:lpstr>
      <vt:lpstr>Теневой театр</vt:lpstr>
      <vt:lpstr>Теневой театр</vt:lpstr>
      <vt:lpstr>Теневой театр</vt:lpstr>
      <vt:lpstr>Устройство теневого экрана.</vt:lpstr>
      <vt:lpstr>Магнитный театр</vt:lpstr>
      <vt:lpstr>Стенд – книжка.</vt:lpstr>
      <vt:lpstr>3.Театр на руке</vt:lpstr>
      <vt:lpstr>Театр на руке</vt:lpstr>
      <vt:lpstr>Театр на руке</vt:lpstr>
      <vt:lpstr>Театр на руке</vt:lpstr>
      <vt:lpstr>4.Верховые куклы</vt:lpstr>
      <vt:lpstr>Театр на ложках</vt:lpstr>
      <vt:lpstr>Тростевые куклы</vt:lpstr>
      <vt:lpstr>Бибабо.</vt:lpstr>
      <vt:lpstr>5.Напольные куклы</vt:lpstr>
      <vt:lpstr>6.Театр живой куклы</vt:lpstr>
      <vt:lpstr>Презентация PowerPoint</vt:lpstr>
      <vt:lpstr>Театр кукол – это замечательное путешествие в страну ожившей сказки! Не только каждый ребёнок, но и взрослый, сохранивший в сердце живое восприятие жизни,  переступает театральный порог с оправданным ожиданием чуда и волшебства! Именно здесь, видя оживших героев книг и сказок, ребёнок начинает учиться радости сотворчества, сопереживанию, любви к искусству в самом широком смысле этого слова!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 «Театрализованная игра и виды театров в деском саду»</dc:title>
  <dc:creator>Дом</dc:creator>
  <cp:lastModifiedBy>Платонова Юлия</cp:lastModifiedBy>
  <cp:revision>35</cp:revision>
  <dcterms:created xsi:type="dcterms:W3CDTF">2016-01-24T19:00:27Z</dcterms:created>
  <dcterms:modified xsi:type="dcterms:W3CDTF">2024-01-12T06:24:10Z</dcterms:modified>
</cp:coreProperties>
</file>