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7" r:id="rId10"/>
    <p:sldId id="263" r:id="rId11"/>
    <p:sldId id="265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2" d="100"/>
          <a:sy n="92" d="100"/>
        </p:scale>
        <p:origin x="-336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659B-8907-469E-8D9C-D67B4D5E34C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3055-3F44-4C0D-9FF0-17F3394D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3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659B-8907-469E-8D9C-D67B4D5E34C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3055-3F44-4C0D-9FF0-17F3394D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659B-8907-469E-8D9C-D67B4D5E34C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3055-3F44-4C0D-9FF0-17F3394DCC4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00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659B-8907-469E-8D9C-D67B4D5E34C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3055-3F44-4C0D-9FF0-17F3394D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8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659B-8907-469E-8D9C-D67B4D5E34C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3055-3F44-4C0D-9FF0-17F3394DCC4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337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659B-8907-469E-8D9C-D67B4D5E34C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3055-3F44-4C0D-9FF0-17F3394D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7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659B-8907-469E-8D9C-D67B4D5E34C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3055-3F44-4C0D-9FF0-17F3394D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58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659B-8907-469E-8D9C-D67B4D5E34C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3055-3F44-4C0D-9FF0-17F3394D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6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659B-8907-469E-8D9C-D67B4D5E34C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3055-3F44-4C0D-9FF0-17F3394D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0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659B-8907-469E-8D9C-D67B4D5E34C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3055-3F44-4C0D-9FF0-17F3394D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659B-8907-469E-8D9C-D67B4D5E34C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3055-3F44-4C0D-9FF0-17F3394D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9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659B-8907-469E-8D9C-D67B4D5E34C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3055-3F44-4C0D-9FF0-17F3394D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7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659B-8907-469E-8D9C-D67B4D5E34C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3055-3F44-4C0D-9FF0-17F3394D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0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659B-8907-469E-8D9C-D67B4D5E34C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3055-3F44-4C0D-9FF0-17F3394D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0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659B-8907-469E-8D9C-D67B4D5E34C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3055-3F44-4C0D-9FF0-17F3394D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6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659B-8907-469E-8D9C-D67B4D5E34C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3055-3F44-4C0D-9FF0-17F3394D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6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3659B-8907-469E-8D9C-D67B4D5E34C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003055-3F44-4C0D-9FF0-17F3394D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4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171" y="4834758"/>
            <a:ext cx="7766936" cy="106154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Выполнил: воспитатель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категории  Платонова Ю.К.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379" y="511090"/>
            <a:ext cx="7254548" cy="401103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Црр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д/сад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№56 «Надежда» г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Орска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7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проект </a:t>
            </a:r>
          </a:p>
          <a:p>
            <a:pPr algn="ctr"/>
            <a:r>
              <a:rPr lang="ru-RU" sz="5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Ель</a:t>
            </a:r>
            <a:r>
              <a:rPr lang="ru-RU" sz="5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младшая группа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основной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мероприятий в группах и на участках детского сада.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Взаимодействие с родителями -  консультация «Экологическое воспитание дошкольников в семье».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567" y="3577589"/>
            <a:ext cx="2127539" cy="283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7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3" y="232755"/>
            <a:ext cx="4886112" cy="366458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232755"/>
            <a:ext cx="5098473" cy="38238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b="10224"/>
          <a:stretch/>
        </p:blipFill>
        <p:spPr>
          <a:xfrm>
            <a:off x="2743200" y="3275212"/>
            <a:ext cx="4605755" cy="316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678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" r="25741"/>
          <a:stretch/>
        </p:blipFill>
        <p:spPr>
          <a:xfrm rot="5400000">
            <a:off x="424909" y="242031"/>
            <a:ext cx="3291073" cy="327406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r="16127" b="32192"/>
          <a:stretch/>
        </p:blipFill>
        <p:spPr>
          <a:xfrm>
            <a:off x="723208" y="3097415"/>
            <a:ext cx="2394066" cy="30290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4848" r="5803" b="16736"/>
          <a:stretch/>
        </p:blipFill>
        <p:spPr>
          <a:xfrm>
            <a:off x="4264430" y="184546"/>
            <a:ext cx="3050771" cy="36226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42" y="3097415"/>
            <a:ext cx="2024682" cy="35079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" t="12897" r="7874" b="2337"/>
          <a:stretch/>
        </p:blipFill>
        <p:spPr>
          <a:xfrm rot="5400000">
            <a:off x="7615841" y="638696"/>
            <a:ext cx="5047212" cy="37698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9" t="33627" r="12350" b="14501"/>
          <a:stretch/>
        </p:blipFill>
        <p:spPr>
          <a:xfrm>
            <a:off x="3466406" y="3807230"/>
            <a:ext cx="2457159" cy="261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сформировалось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к деревьям, как к живым  существам. Дети с большим интересом включались в разные виды деятельности, рассматривали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сравнивали, делали выводы совместно с воспитателями.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-Обогатился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словарь, развилась наблюдательность, любознательность, интерес к познавательной деятельности. У детей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опытно – исследовательские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2" y="698269"/>
            <a:ext cx="9991899" cy="53430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u="sng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271726"/>
              </p:ext>
            </p:extLst>
          </p:nvPr>
        </p:nvGraphicFramePr>
        <p:xfrm>
          <a:off x="3778856" y="2171875"/>
          <a:ext cx="4035107" cy="3023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Точечный рисунок" r:id="rId3" imgW="3253680" imgH="2438280" progId="Paint.Picture">
                  <p:embed/>
                </p:oleObj>
              </mc:Choice>
              <mc:Fallback>
                <p:oleObj name="Точечный рисунок" r:id="rId3" imgW="3253680" imgH="24382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8856" y="2171875"/>
                        <a:ext cx="4035107" cy="3023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6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273" y="734290"/>
            <a:ext cx="8596668" cy="1320800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проект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«Наша Ель»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-Вид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информационно-исследовательский,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 группы,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родители.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месяц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5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996" y="2192120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дошкольного детства начинается формирование экологической культуры, поэтому очень важно пробудить в детях интерес к живой природе, желание изучать, наблюдать, сравнивать, делать выводы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зеленое будущее нашей планеты мы можем уже сегодня, приучая младшее поколение любить и уважать природу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это отличный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привлечения детей к  охране окружающей среды - это посадка деревьев.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br>
              <a:rPr lang="ru-RU" sz="4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3665" y="1702676"/>
            <a:ext cx="8596668" cy="444378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-Воспитание  бережного отношения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 у детей </a:t>
            </a: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-Ознакомление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хвойным деревом – сосна. Развитие исследовательских, творческих   способностей.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территории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5021"/>
            <a:ext cx="8596668" cy="449634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понятия: хвойное дерево, сосна, иголки, шишки. Учить узнавать сосну по внешнему виду.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бережное отношение к природе, интерес к объектам природы.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любознательность к миру живой природы, желание наблюдать, исследовать, получать новые знания, умения,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через поисково-исследовательскую деятельность.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0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сформируется  бережное отношение к деревьям, как к живым  существам.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Обогатится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словарь, разовьётся  наблюдательность, любознательность, интерес к познавательной деятельности.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сформируются опытно – исследовательские навыки.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chemeClr val="tx1"/>
                </a:solidFill>
              </a:rPr>
              <a:t>1 этап – подготовительный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-Изучение методической литературы по данной теме.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иллюстраций, картин,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энциклопедической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детской художественной литературы, информационный материал для родителей.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дидактических, словесных, </a:t>
            </a:r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 </a:t>
            </a: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4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330" y="592974"/>
            <a:ext cx="8596668" cy="52551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56051" y="2308127"/>
            <a:ext cx="2487763" cy="33745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" y="462280"/>
            <a:ext cx="2895600" cy="4064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91004"/>
              </p:ext>
            </p:extLst>
          </p:nvPr>
        </p:nvGraphicFramePr>
        <p:xfrm>
          <a:off x="3603785" y="462280"/>
          <a:ext cx="4420316" cy="248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Точечный рисунок" r:id="rId5" imgW="3657600" imgH="2057400" progId="Paint.Picture">
                  <p:embed/>
                </p:oleObj>
              </mc:Choice>
              <mc:Fallback>
                <p:oleObj name="Точечный рисунок" r:id="rId5" imgW="3657600" imgH="2057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3785" y="462280"/>
                        <a:ext cx="4420316" cy="2486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070019"/>
              </p:ext>
            </p:extLst>
          </p:nvPr>
        </p:nvGraphicFramePr>
        <p:xfrm>
          <a:off x="5408370" y="2996513"/>
          <a:ext cx="2692601" cy="348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Точечный рисунок" r:id="rId7" imgW="1882080" imgH="2438280" progId="Paint.Picture">
                  <p:embed/>
                </p:oleObj>
              </mc:Choice>
              <mc:Fallback>
                <p:oleObj name="Точечный рисунок" r:id="rId7" imgW="1882080" imgH="24382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08370" y="2996513"/>
                        <a:ext cx="2692601" cy="348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543421"/>
              </p:ext>
            </p:extLst>
          </p:nvPr>
        </p:nvGraphicFramePr>
        <p:xfrm>
          <a:off x="1476231" y="3923734"/>
          <a:ext cx="3694286" cy="276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Точечный рисунок" r:id="rId9" imgW="3253680" imgH="2438280" progId="Paint.Picture">
                  <p:embed/>
                </p:oleObj>
              </mc:Choice>
              <mc:Fallback>
                <p:oleObj name="Точечный рисунок" r:id="rId9" imgW="3253680" imgH="24382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76231" y="3923734"/>
                        <a:ext cx="3694286" cy="276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07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4" y="227648"/>
            <a:ext cx="5702030" cy="427652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1" r="9381"/>
          <a:stretch/>
        </p:blipFill>
        <p:spPr>
          <a:xfrm>
            <a:off x="6456219" y="74815"/>
            <a:ext cx="5273039" cy="38238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8000" b="13697"/>
          <a:stretch/>
        </p:blipFill>
        <p:spPr>
          <a:xfrm>
            <a:off x="307571" y="3823854"/>
            <a:ext cx="3546763" cy="26850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6" r="1982" b="10220"/>
          <a:stretch/>
        </p:blipFill>
        <p:spPr>
          <a:xfrm>
            <a:off x="4574772" y="3430625"/>
            <a:ext cx="5641570" cy="328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1518</TotalTime>
  <Words>373</Words>
  <Application>Microsoft Office PowerPoint</Application>
  <PresentationFormat>Произвольный</PresentationFormat>
  <Paragraphs>36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Аспект</vt:lpstr>
      <vt:lpstr>Изображение Paintbrush</vt:lpstr>
      <vt:lpstr>                                  Выполнил: воспитатель                                            1 категории  Платонова Ю.К.</vt:lpstr>
      <vt:lpstr>Экологический проект  «Наша Ель»</vt:lpstr>
      <vt:lpstr>Актуальность: </vt:lpstr>
      <vt:lpstr>Цель проекта: </vt:lpstr>
      <vt:lpstr>Задачи:</vt:lpstr>
      <vt:lpstr>Планируемые результаты:</vt:lpstr>
      <vt:lpstr>1 этап – подготовительный</vt:lpstr>
      <vt:lpstr>Презентация PowerPoint</vt:lpstr>
      <vt:lpstr>Презентация PowerPoint</vt:lpstr>
      <vt:lpstr>2 этап – основной</vt:lpstr>
      <vt:lpstr>Презентация PowerPoint</vt:lpstr>
      <vt:lpstr>Презентация PowerPoint</vt:lpstr>
      <vt:lpstr> Результаты проекта: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Платонова Юлия</cp:lastModifiedBy>
  <cp:revision>37</cp:revision>
  <dcterms:created xsi:type="dcterms:W3CDTF">2022-05-29T09:58:32Z</dcterms:created>
  <dcterms:modified xsi:type="dcterms:W3CDTF">2024-10-08T09:57:37Z</dcterms:modified>
</cp:coreProperties>
</file>