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8" r:id="rId7"/>
    <p:sldId id="269" r:id="rId8"/>
    <p:sldId id="270" r:id="rId9"/>
    <p:sldId id="272" r:id="rId10"/>
    <p:sldId id="271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D7978-9B79-4BA7-B53A-FD05FC010C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0FB94FA-3879-4B9B-88B3-1B34FA5B924A}">
      <dgm:prSet custT="1"/>
      <dgm:spPr/>
      <dgm:t>
        <a:bodyPr/>
        <a:lstStyle/>
        <a:p>
          <a:r>
            <a:rPr lang="ru-RU" sz="1800" dirty="0" smtClean="0"/>
            <a:t>содержательно-насыщенной</a:t>
          </a:r>
          <a:endParaRPr lang="ru-RU" sz="1800" dirty="0"/>
        </a:p>
      </dgm:t>
    </dgm:pt>
    <dgm:pt modelId="{1F8862D5-AF11-4D4B-BA83-7CF32B140C41}" type="parTrans" cxnId="{E8F8EC07-073C-454D-8D0A-6AEC1E7886BC}">
      <dgm:prSet/>
      <dgm:spPr/>
      <dgm:t>
        <a:bodyPr/>
        <a:lstStyle/>
        <a:p>
          <a:endParaRPr lang="ru-RU"/>
        </a:p>
      </dgm:t>
    </dgm:pt>
    <dgm:pt modelId="{004B0CFB-B899-4B9D-8AC0-A6AF2A083305}" type="sibTrans" cxnId="{E8F8EC07-073C-454D-8D0A-6AEC1E7886BC}">
      <dgm:prSet/>
      <dgm:spPr/>
      <dgm:t>
        <a:bodyPr/>
        <a:lstStyle/>
        <a:p>
          <a:endParaRPr lang="ru-RU"/>
        </a:p>
      </dgm:t>
    </dgm:pt>
    <dgm:pt modelId="{A41F7330-CA01-4B82-9EF4-5CA0C4A2F6E6}">
      <dgm:prSet custT="1"/>
      <dgm:spPr/>
      <dgm:t>
        <a:bodyPr/>
        <a:lstStyle/>
        <a:p>
          <a:pPr algn="ctr"/>
          <a:r>
            <a:rPr lang="ru-RU" sz="1600" dirty="0" smtClean="0"/>
            <a:t>трансформируемой</a:t>
          </a:r>
          <a:endParaRPr lang="ru-RU" sz="1600" dirty="0"/>
        </a:p>
      </dgm:t>
    </dgm:pt>
    <dgm:pt modelId="{96A9F1E9-2CC2-4740-B7C4-49DFC71CF2D5}" type="parTrans" cxnId="{7E75CC88-58B7-4E71-A6A3-18D04FAA20D0}">
      <dgm:prSet/>
      <dgm:spPr/>
      <dgm:t>
        <a:bodyPr/>
        <a:lstStyle/>
        <a:p>
          <a:endParaRPr lang="ru-RU"/>
        </a:p>
      </dgm:t>
    </dgm:pt>
    <dgm:pt modelId="{8AE158ED-7177-4DEC-BD7A-E91CF14A259C}" type="sibTrans" cxnId="{7E75CC88-58B7-4E71-A6A3-18D04FAA20D0}">
      <dgm:prSet/>
      <dgm:spPr/>
      <dgm:t>
        <a:bodyPr/>
        <a:lstStyle/>
        <a:p>
          <a:endParaRPr lang="ru-RU"/>
        </a:p>
      </dgm:t>
    </dgm:pt>
    <dgm:pt modelId="{4C825F06-F9AA-4BBF-9216-127467059FCB}">
      <dgm:prSet custT="1"/>
      <dgm:spPr/>
      <dgm:t>
        <a:bodyPr/>
        <a:lstStyle/>
        <a:p>
          <a:r>
            <a:rPr lang="ru-RU" sz="1600" dirty="0" smtClean="0"/>
            <a:t>полифункциональной</a:t>
          </a:r>
          <a:endParaRPr lang="ru-RU" sz="1600" dirty="0"/>
        </a:p>
      </dgm:t>
    </dgm:pt>
    <dgm:pt modelId="{6E0D9F48-56E8-4339-9AAC-F22CFD36A5F5}" type="parTrans" cxnId="{A83135F2-56EF-4BBC-BEFB-1C39529C1BDB}">
      <dgm:prSet/>
      <dgm:spPr/>
      <dgm:t>
        <a:bodyPr/>
        <a:lstStyle/>
        <a:p>
          <a:endParaRPr lang="ru-RU"/>
        </a:p>
      </dgm:t>
    </dgm:pt>
    <dgm:pt modelId="{6BD97D6B-B146-4D11-B946-6EB060919581}" type="sibTrans" cxnId="{A83135F2-56EF-4BBC-BEFB-1C39529C1BDB}">
      <dgm:prSet/>
      <dgm:spPr/>
      <dgm:t>
        <a:bodyPr/>
        <a:lstStyle/>
        <a:p>
          <a:endParaRPr lang="ru-RU"/>
        </a:p>
      </dgm:t>
    </dgm:pt>
    <dgm:pt modelId="{B59E8DB4-933E-4240-8C1F-0C7A8FA3EBA1}">
      <dgm:prSet/>
      <dgm:spPr/>
      <dgm:t>
        <a:bodyPr/>
        <a:lstStyle/>
        <a:p>
          <a:r>
            <a:rPr lang="ru-RU" dirty="0" smtClean="0"/>
            <a:t>вариативной</a:t>
          </a:r>
          <a:endParaRPr lang="ru-RU" dirty="0"/>
        </a:p>
      </dgm:t>
    </dgm:pt>
    <dgm:pt modelId="{95A68775-27A4-4318-A4D3-DF160EF732A8}" type="parTrans" cxnId="{15C375DA-8992-4BC3-BD0A-B921BFFDBF81}">
      <dgm:prSet/>
      <dgm:spPr/>
      <dgm:t>
        <a:bodyPr/>
        <a:lstStyle/>
        <a:p>
          <a:endParaRPr lang="ru-RU"/>
        </a:p>
      </dgm:t>
    </dgm:pt>
    <dgm:pt modelId="{0A40D56B-2772-49CA-AB55-77AAF873272A}" type="sibTrans" cxnId="{15C375DA-8992-4BC3-BD0A-B921BFFDBF81}">
      <dgm:prSet/>
      <dgm:spPr/>
      <dgm:t>
        <a:bodyPr/>
        <a:lstStyle/>
        <a:p>
          <a:endParaRPr lang="ru-RU"/>
        </a:p>
      </dgm:t>
    </dgm:pt>
    <dgm:pt modelId="{EB7B1549-0CA7-4AB0-A686-7D20CD788418}">
      <dgm:prSet/>
      <dgm:spPr/>
      <dgm:t>
        <a:bodyPr/>
        <a:lstStyle/>
        <a:p>
          <a:r>
            <a:rPr lang="ru-RU" dirty="0" smtClean="0"/>
            <a:t>доступной </a:t>
          </a:r>
          <a:endParaRPr lang="ru-RU" dirty="0"/>
        </a:p>
      </dgm:t>
    </dgm:pt>
    <dgm:pt modelId="{48C5B08F-D3AB-4297-B916-1B47906B2EED}" type="parTrans" cxnId="{970DE1B3-68D0-47A4-BA0D-B7F91D8B9B10}">
      <dgm:prSet/>
      <dgm:spPr/>
      <dgm:t>
        <a:bodyPr/>
        <a:lstStyle/>
        <a:p>
          <a:endParaRPr lang="ru-RU"/>
        </a:p>
      </dgm:t>
    </dgm:pt>
    <dgm:pt modelId="{C6AFA1B6-B1B8-4212-8C6E-DF2F00A57651}" type="sibTrans" cxnId="{970DE1B3-68D0-47A4-BA0D-B7F91D8B9B10}">
      <dgm:prSet/>
      <dgm:spPr/>
      <dgm:t>
        <a:bodyPr/>
        <a:lstStyle/>
        <a:p>
          <a:endParaRPr lang="ru-RU"/>
        </a:p>
      </dgm:t>
    </dgm:pt>
    <dgm:pt modelId="{20FD5AD7-67D0-437C-9F4B-031B850B16D5}">
      <dgm:prSet/>
      <dgm:spPr/>
      <dgm:t>
        <a:bodyPr/>
        <a:lstStyle/>
        <a:p>
          <a:r>
            <a:rPr lang="ru-RU" dirty="0" smtClean="0"/>
            <a:t>безопасной</a:t>
          </a:r>
          <a:endParaRPr lang="ru-RU" dirty="0"/>
        </a:p>
      </dgm:t>
    </dgm:pt>
    <dgm:pt modelId="{4F64DDC1-D5B2-428B-A40B-5ADD2046D850}" type="parTrans" cxnId="{8BFC67E2-965D-4027-8DD6-51E0E3A34984}">
      <dgm:prSet/>
      <dgm:spPr/>
      <dgm:t>
        <a:bodyPr/>
        <a:lstStyle/>
        <a:p>
          <a:endParaRPr lang="ru-RU"/>
        </a:p>
      </dgm:t>
    </dgm:pt>
    <dgm:pt modelId="{1B2D8CC8-979B-4736-838A-834038C21133}" type="sibTrans" cxnId="{8BFC67E2-965D-4027-8DD6-51E0E3A34984}">
      <dgm:prSet/>
      <dgm:spPr/>
      <dgm:t>
        <a:bodyPr/>
        <a:lstStyle/>
        <a:p>
          <a:endParaRPr lang="ru-RU"/>
        </a:p>
      </dgm:t>
    </dgm:pt>
    <dgm:pt modelId="{2F067DC9-64E5-4913-812C-9F5BA7A83E5E}" type="pres">
      <dgm:prSet presAssocID="{FE6D7978-9B79-4BA7-B53A-FD05FC010C53}" presName="linearFlow" presStyleCnt="0">
        <dgm:presLayoutVars>
          <dgm:dir/>
          <dgm:resizeHandles val="exact"/>
        </dgm:presLayoutVars>
      </dgm:prSet>
      <dgm:spPr/>
    </dgm:pt>
    <dgm:pt modelId="{BA1774ED-4076-46FE-8621-E61BC742DA0A}" type="pres">
      <dgm:prSet presAssocID="{B0FB94FA-3879-4B9B-88B3-1B34FA5B924A}" presName="composite" presStyleCnt="0"/>
      <dgm:spPr/>
    </dgm:pt>
    <dgm:pt modelId="{DC8E2727-66A1-4821-BED4-5157E422F64D}" type="pres">
      <dgm:prSet presAssocID="{B0FB94FA-3879-4B9B-88B3-1B34FA5B924A}" presName="imgShp" presStyleLbl="fgImgPlace1" presStyleIdx="0" presStyleCnt="6"/>
      <dgm:spPr/>
    </dgm:pt>
    <dgm:pt modelId="{BF0AE303-C6D6-453F-9A82-511102CC1FAC}" type="pres">
      <dgm:prSet presAssocID="{B0FB94FA-3879-4B9B-88B3-1B34FA5B924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FCD78-715E-4F7C-B6A1-C11076A26678}" type="pres">
      <dgm:prSet presAssocID="{004B0CFB-B899-4B9D-8AC0-A6AF2A083305}" presName="spacing" presStyleCnt="0"/>
      <dgm:spPr/>
    </dgm:pt>
    <dgm:pt modelId="{47722A73-805E-49D2-8E57-49C1A577DB14}" type="pres">
      <dgm:prSet presAssocID="{A41F7330-CA01-4B82-9EF4-5CA0C4A2F6E6}" presName="composite" presStyleCnt="0"/>
      <dgm:spPr/>
    </dgm:pt>
    <dgm:pt modelId="{593B830A-0C18-4AA1-9A08-3B8D64979DF3}" type="pres">
      <dgm:prSet presAssocID="{A41F7330-CA01-4B82-9EF4-5CA0C4A2F6E6}" presName="imgShp" presStyleLbl="fgImgPlace1" presStyleIdx="1" presStyleCnt="6" custScaleX="124200"/>
      <dgm:spPr/>
    </dgm:pt>
    <dgm:pt modelId="{6A993D8C-F2C8-43C6-8FB5-6C8A63BF49E3}" type="pres">
      <dgm:prSet presAssocID="{A41F7330-CA01-4B82-9EF4-5CA0C4A2F6E6}" presName="txShp" presStyleLbl="node1" presStyleIdx="1" presStyleCnt="6" custLinFactNeighborX="-832" custLinFactNeighborY="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38E2F-1A58-4925-AC8A-8409B710D155}" type="pres">
      <dgm:prSet presAssocID="{8AE158ED-7177-4DEC-BD7A-E91CF14A259C}" presName="spacing" presStyleCnt="0"/>
      <dgm:spPr/>
    </dgm:pt>
    <dgm:pt modelId="{8BB19FEB-AA9F-481C-8DE2-F70E9265AC55}" type="pres">
      <dgm:prSet presAssocID="{4C825F06-F9AA-4BBF-9216-127467059FCB}" presName="composite" presStyleCnt="0"/>
      <dgm:spPr/>
    </dgm:pt>
    <dgm:pt modelId="{E700FF00-1580-4E4A-9E16-C2F0D5461BA5}" type="pres">
      <dgm:prSet presAssocID="{4C825F06-F9AA-4BBF-9216-127467059FCB}" presName="imgShp" presStyleLbl="fgImgPlace1" presStyleIdx="2" presStyleCnt="6"/>
      <dgm:spPr/>
    </dgm:pt>
    <dgm:pt modelId="{767E17E4-F25F-4491-B682-B08C3E6877FA}" type="pres">
      <dgm:prSet presAssocID="{4C825F06-F9AA-4BBF-9216-127467059FCB}" presName="txShp" presStyleLbl="node1" presStyleIdx="2" presStyleCnt="6" custLinFactNeighborX="554" custLinFactNeighborY="-1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ABAF2-B859-4FB5-8FF3-0CFF6B5F1E4F}" type="pres">
      <dgm:prSet presAssocID="{6BD97D6B-B146-4D11-B946-6EB060919581}" presName="spacing" presStyleCnt="0"/>
      <dgm:spPr/>
    </dgm:pt>
    <dgm:pt modelId="{6EB80BB3-5B08-479C-9D91-DA105C3D5949}" type="pres">
      <dgm:prSet presAssocID="{B59E8DB4-933E-4240-8C1F-0C7A8FA3EBA1}" presName="composite" presStyleCnt="0"/>
      <dgm:spPr/>
    </dgm:pt>
    <dgm:pt modelId="{8D0EA960-778A-472A-B978-2FB7DEED2319}" type="pres">
      <dgm:prSet presAssocID="{B59E8DB4-933E-4240-8C1F-0C7A8FA3EBA1}" presName="imgShp" presStyleLbl="fgImgPlace1" presStyleIdx="3" presStyleCnt="6"/>
      <dgm:spPr/>
    </dgm:pt>
    <dgm:pt modelId="{0EDA2FBC-E2FB-40B6-B7D9-9F7365942E27}" type="pres">
      <dgm:prSet presAssocID="{B59E8DB4-933E-4240-8C1F-0C7A8FA3EBA1}" presName="txShp" presStyleLbl="node1" presStyleIdx="3" presStyleCnt="6" custLinFactNeighborX="-30" custLinFactNeighborY="-8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AE093-B926-4581-BA2C-9053630B5FC1}" type="pres">
      <dgm:prSet presAssocID="{0A40D56B-2772-49CA-AB55-77AAF873272A}" presName="spacing" presStyleCnt="0"/>
      <dgm:spPr/>
    </dgm:pt>
    <dgm:pt modelId="{12B92FD6-0978-4926-AA51-C556D14B78D1}" type="pres">
      <dgm:prSet presAssocID="{EB7B1549-0CA7-4AB0-A686-7D20CD788418}" presName="composite" presStyleCnt="0"/>
      <dgm:spPr/>
    </dgm:pt>
    <dgm:pt modelId="{7B60C600-BEA7-49C1-B291-61BBA7120287}" type="pres">
      <dgm:prSet presAssocID="{EB7B1549-0CA7-4AB0-A686-7D20CD788418}" presName="imgShp" presStyleLbl="fgImgPlace1" presStyleIdx="4" presStyleCnt="6"/>
      <dgm:spPr/>
    </dgm:pt>
    <dgm:pt modelId="{DBC83F5C-EBDC-4D04-B9A0-1CD0910ECE4F}" type="pres">
      <dgm:prSet presAssocID="{EB7B1549-0CA7-4AB0-A686-7D20CD788418}" presName="txShp" presStyleLbl="node1" presStyleIdx="4" presStyleCnt="6" custLinFactNeighborX="274" custLinFactNeighborY="-6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B6AD2-4798-4CA4-A66F-DF56F25342F6}" type="pres">
      <dgm:prSet presAssocID="{C6AFA1B6-B1B8-4212-8C6E-DF2F00A57651}" presName="spacing" presStyleCnt="0"/>
      <dgm:spPr/>
    </dgm:pt>
    <dgm:pt modelId="{30B8048D-21F2-4FDF-8BC4-B6E3306A80CC}" type="pres">
      <dgm:prSet presAssocID="{20FD5AD7-67D0-437C-9F4B-031B850B16D5}" presName="composite" presStyleCnt="0"/>
      <dgm:spPr/>
    </dgm:pt>
    <dgm:pt modelId="{6A5C7FF0-F759-4C5D-81B9-D84D6426A7F6}" type="pres">
      <dgm:prSet presAssocID="{20FD5AD7-67D0-437C-9F4B-031B850B16D5}" presName="imgShp" presStyleLbl="fgImgPlace1" presStyleIdx="5" presStyleCnt="6"/>
      <dgm:spPr/>
    </dgm:pt>
    <dgm:pt modelId="{5C3A10B7-EDAB-436D-BF01-030CEEC7719E}" type="pres">
      <dgm:prSet presAssocID="{20FD5AD7-67D0-437C-9F4B-031B850B16D5}" presName="txShp" presStyleLbl="node1" presStyleIdx="5" presStyleCnt="6" custLinFactNeighborX="-30" custLinFactNeighborY="-5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FC67E2-965D-4027-8DD6-51E0E3A34984}" srcId="{FE6D7978-9B79-4BA7-B53A-FD05FC010C53}" destId="{20FD5AD7-67D0-437C-9F4B-031B850B16D5}" srcOrd="5" destOrd="0" parTransId="{4F64DDC1-D5B2-428B-A40B-5ADD2046D850}" sibTransId="{1B2D8CC8-979B-4736-838A-834038C21133}"/>
    <dgm:cxn modelId="{F27371C7-B3C7-4B9A-8FAC-BAA6C010BE4C}" type="presOf" srcId="{B59E8DB4-933E-4240-8C1F-0C7A8FA3EBA1}" destId="{0EDA2FBC-E2FB-40B6-B7D9-9F7365942E27}" srcOrd="0" destOrd="0" presId="urn:microsoft.com/office/officeart/2005/8/layout/vList3"/>
    <dgm:cxn modelId="{E8F8EC07-073C-454D-8D0A-6AEC1E7886BC}" srcId="{FE6D7978-9B79-4BA7-B53A-FD05FC010C53}" destId="{B0FB94FA-3879-4B9B-88B3-1B34FA5B924A}" srcOrd="0" destOrd="0" parTransId="{1F8862D5-AF11-4D4B-BA83-7CF32B140C41}" sibTransId="{004B0CFB-B899-4B9D-8AC0-A6AF2A083305}"/>
    <dgm:cxn modelId="{7E75CC88-58B7-4E71-A6A3-18D04FAA20D0}" srcId="{FE6D7978-9B79-4BA7-B53A-FD05FC010C53}" destId="{A41F7330-CA01-4B82-9EF4-5CA0C4A2F6E6}" srcOrd="1" destOrd="0" parTransId="{96A9F1E9-2CC2-4740-B7C4-49DFC71CF2D5}" sibTransId="{8AE158ED-7177-4DEC-BD7A-E91CF14A259C}"/>
    <dgm:cxn modelId="{22FD11CA-B0FA-45A7-83D5-0724EDFD95DD}" type="presOf" srcId="{A41F7330-CA01-4B82-9EF4-5CA0C4A2F6E6}" destId="{6A993D8C-F2C8-43C6-8FB5-6C8A63BF49E3}" srcOrd="0" destOrd="0" presId="urn:microsoft.com/office/officeart/2005/8/layout/vList3"/>
    <dgm:cxn modelId="{1F55AA00-54EF-46BD-B9D8-FD38A0F4930E}" type="presOf" srcId="{20FD5AD7-67D0-437C-9F4B-031B850B16D5}" destId="{5C3A10B7-EDAB-436D-BF01-030CEEC7719E}" srcOrd="0" destOrd="0" presId="urn:microsoft.com/office/officeart/2005/8/layout/vList3"/>
    <dgm:cxn modelId="{BD522E80-E209-4B98-A5E1-804E382A51E5}" type="presOf" srcId="{4C825F06-F9AA-4BBF-9216-127467059FCB}" destId="{767E17E4-F25F-4491-B682-B08C3E6877FA}" srcOrd="0" destOrd="0" presId="urn:microsoft.com/office/officeart/2005/8/layout/vList3"/>
    <dgm:cxn modelId="{77D469F6-D66A-42F0-9447-99CCD467FD7A}" type="presOf" srcId="{B0FB94FA-3879-4B9B-88B3-1B34FA5B924A}" destId="{BF0AE303-C6D6-453F-9A82-511102CC1FAC}" srcOrd="0" destOrd="0" presId="urn:microsoft.com/office/officeart/2005/8/layout/vList3"/>
    <dgm:cxn modelId="{A83135F2-56EF-4BBC-BEFB-1C39529C1BDB}" srcId="{FE6D7978-9B79-4BA7-B53A-FD05FC010C53}" destId="{4C825F06-F9AA-4BBF-9216-127467059FCB}" srcOrd="2" destOrd="0" parTransId="{6E0D9F48-56E8-4339-9AAC-F22CFD36A5F5}" sibTransId="{6BD97D6B-B146-4D11-B946-6EB060919581}"/>
    <dgm:cxn modelId="{881C82E8-5F20-4A75-90D2-76CE67632EA7}" type="presOf" srcId="{EB7B1549-0CA7-4AB0-A686-7D20CD788418}" destId="{DBC83F5C-EBDC-4D04-B9A0-1CD0910ECE4F}" srcOrd="0" destOrd="0" presId="urn:microsoft.com/office/officeart/2005/8/layout/vList3"/>
    <dgm:cxn modelId="{E524055E-8F6E-42C5-B890-54ABC797BD3F}" type="presOf" srcId="{FE6D7978-9B79-4BA7-B53A-FD05FC010C53}" destId="{2F067DC9-64E5-4913-812C-9F5BA7A83E5E}" srcOrd="0" destOrd="0" presId="urn:microsoft.com/office/officeart/2005/8/layout/vList3"/>
    <dgm:cxn modelId="{970DE1B3-68D0-47A4-BA0D-B7F91D8B9B10}" srcId="{FE6D7978-9B79-4BA7-B53A-FD05FC010C53}" destId="{EB7B1549-0CA7-4AB0-A686-7D20CD788418}" srcOrd="4" destOrd="0" parTransId="{48C5B08F-D3AB-4297-B916-1B47906B2EED}" sibTransId="{C6AFA1B6-B1B8-4212-8C6E-DF2F00A57651}"/>
    <dgm:cxn modelId="{15C375DA-8992-4BC3-BD0A-B921BFFDBF81}" srcId="{FE6D7978-9B79-4BA7-B53A-FD05FC010C53}" destId="{B59E8DB4-933E-4240-8C1F-0C7A8FA3EBA1}" srcOrd="3" destOrd="0" parTransId="{95A68775-27A4-4318-A4D3-DF160EF732A8}" sibTransId="{0A40D56B-2772-49CA-AB55-77AAF873272A}"/>
    <dgm:cxn modelId="{AAC39A43-F653-4EAD-BE5E-7734A2DAE2D7}" type="presParOf" srcId="{2F067DC9-64E5-4913-812C-9F5BA7A83E5E}" destId="{BA1774ED-4076-46FE-8621-E61BC742DA0A}" srcOrd="0" destOrd="0" presId="urn:microsoft.com/office/officeart/2005/8/layout/vList3"/>
    <dgm:cxn modelId="{2EC2C54F-532F-46FF-8E11-3AB43A97D191}" type="presParOf" srcId="{BA1774ED-4076-46FE-8621-E61BC742DA0A}" destId="{DC8E2727-66A1-4821-BED4-5157E422F64D}" srcOrd="0" destOrd="0" presId="urn:microsoft.com/office/officeart/2005/8/layout/vList3"/>
    <dgm:cxn modelId="{FE7709F2-E77E-45B4-96B7-EB74E2768013}" type="presParOf" srcId="{BA1774ED-4076-46FE-8621-E61BC742DA0A}" destId="{BF0AE303-C6D6-453F-9A82-511102CC1FAC}" srcOrd="1" destOrd="0" presId="urn:microsoft.com/office/officeart/2005/8/layout/vList3"/>
    <dgm:cxn modelId="{66AE9D8A-F515-4D34-AF4D-0FA464882AF1}" type="presParOf" srcId="{2F067DC9-64E5-4913-812C-9F5BA7A83E5E}" destId="{F13FCD78-715E-4F7C-B6A1-C11076A26678}" srcOrd="1" destOrd="0" presId="urn:microsoft.com/office/officeart/2005/8/layout/vList3"/>
    <dgm:cxn modelId="{1799D5B6-8BF4-4A34-9D73-E6868D8A0691}" type="presParOf" srcId="{2F067DC9-64E5-4913-812C-9F5BA7A83E5E}" destId="{47722A73-805E-49D2-8E57-49C1A577DB14}" srcOrd="2" destOrd="0" presId="urn:microsoft.com/office/officeart/2005/8/layout/vList3"/>
    <dgm:cxn modelId="{A0BBD623-A08C-4EAD-8EAE-E6DC7AB3EE67}" type="presParOf" srcId="{47722A73-805E-49D2-8E57-49C1A577DB14}" destId="{593B830A-0C18-4AA1-9A08-3B8D64979DF3}" srcOrd="0" destOrd="0" presId="urn:microsoft.com/office/officeart/2005/8/layout/vList3"/>
    <dgm:cxn modelId="{0822DE97-B8C3-476F-903B-D992763C3E73}" type="presParOf" srcId="{47722A73-805E-49D2-8E57-49C1A577DB14}" destId="{6A993D8C-F2C8-43C6-8FB5-6C8A63BF49E3}" srcOrd="1" destOrd="0" presId="urn:microsoft.com/office/officeart/2005/8/layout/vList3"/>
    <dgm:cxn modelId="{586C3011-2E15-494D-9987-7CA5BE5A16EC}" type="presParOf" srcId="{2F067DC9-64E5-4913-812C-9F5BA7A83E5E}" destId="{F0D38E2F-1A58-4925-AC8A-8409B710D155}" srcOrd="3" destOrd="0" presId="urn:microsoft.com/office/officeart/2005/8/layout/vList3"/>
    <dgm:cxn modelId="{0F070BCC-6F65-4C37-961B-9D30BBE0D44C}" type="presParOf" srcId="{2F067DC9-64E5-4913-812C-9F5BA7A83E5E}" destId="{8BB19FEB-AA9F-481C-8DE2-F70E9265AC55}" srcOrd="4" destOrd="0" presId="urn:microsoft.com/office/officeart/2005/8/layout/vList3"/>
    <dgm:cxn modelId="{90C23A54-5628-464F-BBD6-C7418CADB5C8}" type="presParOf" srcId="{8BB19FEB-AA9F-481C-8DE2-F70E9265AC55}" destId="{E700FF00-1580-4E4A-9E16-C2F0D5461BA5}" srcOrd="0" destOrd="0" presId="urn:microsoft.com/office/officeart/2005/8/layout/vList3"/>
    <dgm:cxn modelId="{36A9460A-E0CC-4AEB-BAF3-3C6AA4866095}" type="presParOf" srcId="{8BB19FEB-AA9F-481C-8DE2-F70E9265AC55}" destId="{767E17E4-F25F-4491-B682-B08C3E6877FA}" srcOrd="1" destOrd="0" presId="urn:microsoft.com/office/officeart/2005/8/layout/vList3"/>
    <dgm:cxn modelId="{DF39D5A4-DB5E-4607-90E6-F1E94B7CD57C}" type="presParOf" srcId="{2F067DC9-64E5-4913-812C-9F5BA7A83E5E}" destId="{349ABAF2-B859-4FB5-8FF3-0CFF6B5F1E4F}" srcOrd="5" destOrd="0" presId="urn:microsoft.com/office/officeart/2005/8/layout/vList3"/>
    <dgm:cxn modelId="{FDD46A1D-8BB4-4FB3-BE39-467038A78D09}" type="presParOf" srcId="{2F067DC9-64E5-4913-812C-9F5BA7A83E5E}" destId="{6EB80BB3-5B08-479C-9D91-DA105C3D5949}" srcOrd="6" destOrd="0" presId="urn:microsoft.com/office/officeart/2005/8/layout/vList3"/>
    <dgm:cxn modelId="{B0FED0C8-D044-43CF-B54C-5CA1C3534DC8}" type="presParOf" srcId="{6EB80BB3-5B08-479C-9D91-DA105C3D5949}" destId="{8D0EA960-778A-472A-B978-2FB7DEED2319}" srcOrd="0" destOrd="0" presId="urn:microsoft.com/office/officeart/2005/8/layout/vList3"/>
    <dgm:cxn modelId="{4B99896B-985B-4686-B396-9F09915BE698}" type="presParOf" srcId="{6EB80BB3-5B08-479C-9D91-DA105C3D5949}" destId="{0EDA2FBC-E2FB-40B6-B7D9-9F7365942E27}" srcOrd="1" destOrd="0" presId="urn:microsoft.com/office/officeart/2005/8/layout/vList3"/>
    <dgm:cxn modelId="{34225673-8B96-4049-AA3E-8EBD2E75102F}" type="presParOf" srcId="{2F067DC9-64E5-4913-812C-9F5BA7A83E5E}" destId="{63AAE093-B926-4581-BA2C-9053630B5FC1}" srcOrd="7" destOrd="0" presId="urn:microsoft.com/office/officeart/2005/8/layout/vList3"/>
    <dgm:cxn modelId="{CB1FEDE3-B56F-460A-94AB-CA7A744A4610}" type="presParOf" srcId="{2F067DC9-64E5-4913-812C-9F5BA7A83E5E}" destId="{12B92FD6-0978-4926-AA51-C556D14B78D1}" srcOrd="8" destOrd="0" presId="urn:microsoft.com/office/officeart/2005/8/layout/vList3"/>
    <dgm:cxn modelId="{DF7C4E29-528B-44DF-8E26-E712F11726DC}" type="presParOf" srcId="{12B92FD6-0978-4926-AA51-C556D14B78D1}" destId="{7B60C600-BEA7-49C1-B291-61BBA7120287}" srcOrd="0" destOrd="0" presId="urn:microsoft.com/office/officeart/2005/8/layout/vList3"/>
    <dgm:cxn modelId="{C07F66FB-6764-4528-984D-5E3A50CEC49B}" type="presParOf" srcId="{12B92FD6-0978-4926-AA51-C556D14B78D1}" destId="{DBC83F5C-EBDC-4D04-B9A0-1CD0910ECE4F}" srcOrd="1" destOrd="0" presId="urn:microsoft.com/office/officeart/2005/8/layout/vList3"/>
    <dgm:cxn modelId="{865D2633-B5CA-4B1D-8F52-4022A838E535}" type="presParOf" srcId="{2F067DC9-64E5-4913-812C-9F5BA7A83E5E}" destId="{0E3B6AD2-4798-4CA4-A66F-DF56F25342F6}" srcOrd="9" destOrd="0" presId="urn:microsoft.com/office/officeart/2005/8/layout/vList3"/>
    <dgm:cxn modelId="{63A3D67F-1169-4CFD-A786-5163923E1F40}" type="presParOf" srcId="{2F067DC9-64E5-4913-812C-9F5BA7A83E5E}" destId="{30B8048D-21F2-4FDF-8BC4-B6E3306A80CC}" srcOrd="10" destOrd="0" presId="urn:microsoft.com/office/officeart/2005/8/layout/vList3"/>
    <dgm:cxn modelId="{B812A03C-A68C-4B0D-BADB-A37FE533AD2F}" type="presParOf" srcId="{30B8048D-21F2-4FDF-8BC4-B6E3306A80CC}" destId="{6A5C7FF0-F759-4C5D-81B9-D84D6426A7F6}" srcOrd="0" destOrd="0" presId="urn:microsoft.com/office/officeart/2005/8/layout/vList3"/>
    <dgm:cxn modelId="{5D3BC899-422F-43FC-BCFF-C3C077C8D197}" type="presParOf" srcId="{30B8048D-21F2-4FDF-8BC4-B6E3306A80CC}" destId="{5C3A10B7-EDAB-436D-BF01-030CEEC771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AE303-C6D6-453F-9A82-511102CC1FAC}">
      <dsp:nvSpPr>
        <dsp:cNvPr id="0" name=""/>
        <dsp:cNvSpPr/>
      </dsp:nvSpPr>
      <dsp:spPr>
        <a:xfrm rot="10800000">
          <a:off x="739993" y="845"/>
          <a:ext cx="2394266" cy="5477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52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содержательно-насыщенной</a:t>
          </a:r>
          <a:endParaRPr lang="ru-RU" sz="1800" kern="1200" dirty="0"/>
        </a:p>
      </dsp:txBody>
      <dsp:txXfrm rot="10800000">
        <a:off x="876920" y="845"/>
        <a:ext cx="2257339" cy="547707"/>
      </dsp:txXfrm>
    </dsp:sp>
    <dsp:sp modelId="{DC8E2727-66A1-4821-BED4-5157E422F64D}">
      <dsp:nvSpPr>
        <dsp:cNvPr id="0" name=""/>
        <dsp:cNvSpPr/>
      </dsp:nvSpPr>
      <dsp:spPr>
        <a:xfrm>
          <a:off x="466140" y="845"/>
          <a:ext cx="547707" cy="54770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93D8C-F2C8-43C6-8FB5-6C8A63BF49E3}">
      <dsp:nvSpPr>
        <dsp:cNvPr id="0" name=""/>
        <dsp:cNvSpPr/>
      </dsp:nvSpPr>
      <dsp:spPr>
        <a:xfrm rot="10800000">
          <a:off x="753209" y="716391"/>
          <a:ext cx="2394266" cy="5477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52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трансформируемой</a:t>
          </a:r>
          <a:endParaRPr lang="ru-RU" sz="1600" kern="1200" dirty="0"/>
        </a:p>
      </dsp:txBody>
      <dsp:txXfrm rot="10800000">
        <a:off x="890136" y="716391"/>
        <a:ext cx="2257339" cy="547707"/>
      </dsp:txXfrm>
    </dsp:sp>
    <dsp:sp modelId="{593B830A-0C18-4AA1-9A08-3B8D64979DF3}">
      <dsp:nvSpPr>
        <dsp:cNvPr id="0" name=""/>
        <dsp:cNvSpPr/>
      </dsp:nvSpPr>
      <dsp:spPr>
        <a:xfrm>
          <a:off x="433003" y="712047"/>
          <a:ext cx="680252" cy="54770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E17E4-F25F-4491-B682-B08C3E6877FA}">
      <dsp:nvSpPr>
        <dsp:cNvPr id="0" name=""/>
        <dsp:cNvSpPr/>
      </dsp:nvSpPr>
      <dsp:spPr>
        <a:xfrm rot="10800000">
          <a:off x="753258" y="1367783"/>
          <a:ext cx="2394266" cy="5477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52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полифункциональной</a:t>
          </a:r>
          <a:endParaRPr lang="ru-RU" sz="1600" kern="1200" dirty="0"/>
        </a:p>
      </dsp:txBody>
      <dsp:txXfrm rot="10800000">
        <a:off x="890185" y="1367783"/>
        <a:ext cx="2257339" cy="547707"/>
      </dsp:txXfrm>
    </dsp:sp>
    <dsp:sp modelId="{E700FF00-1580-4E4A-9E16-C2F0D5461BA5}">
      <dsp:nvSpPr>
        <dsp:cNvPr id="0" name=""/>
        <dsp:cNvSpPr/>
      </dsp:nvSpPr>
      <dsp:spPr>
        <a:xfrm>
          <a:off x="466140" y="1423249"/>
          <a:ext cx="547707" cy="54770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A2FBC-E2FB-40B6-B7D9-9F7365942E27}">
      <dsp:nvSpPr>
        <dsp:cNvPr id="0" name=""/>
        <dsp:cNvSpPr/>
      </dsp:nvSpPr>
      <dsp:spPr>
        <a:xfrm rot="10800000">
          <a:off x="739275" y="2088252"/>
          <a:ext cx="2394266" cy="5477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5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вариативной</a:t>
          </a:r>
          <a:endParaRPr lang="ru-RU" sz="2000" kern="1200" dirty="0"/>
        </a:p>
      </dsp:txBody>
      <dsp:txXfrm rot="10800000">
        <a:off x="876202" y="2088252"/>
        <a:ext cx="2257339" cy="547707"/>
      </dsp:txXfrm>
    </dsp:sp>
    <dsp:sp modelId="{8D0EA960-778A-472A-B978-2FB7DEED2319}">
      <dsp:nvSpPr>
        <dsp:cNvPr id="0" name=""/>
        <dsp:cNvSpPr/>
      </dsp:nvSpPr>
      <dsp:spPr>
        <a:xfrm>
          <a:off x="466140" y="2134451"/>
          <a:ext cx="547707" cy="54770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83F5C-EBDC-4D04-B9A0-1CD0910ECE4F}">
      <dsp:nvSpPr>
        <dsp:cNvPr id="0" name=""/>
        <dsp:cNvSpPr/>
      </dsp:nvSpPr>
      <dsp:spPr>
        <a:xfrm rot="10800000">
          <a:off x="746554" y="2808716"/>
          <a:ext cx="2394266" cy="5477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5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доступной </a:t>
          </a:r>
          <a:endParaRPr lang="ru-RU" sz="2000" kern="1200" dirty="0"/>
        </a:p>
      </dsp:txBody>
      <dsp:txXfrm rot="10800000">
        <a:off x="883481" y="2808716"/>
        <a:ext cx="2257339" cy="547707"/>
      </dsp:txXfrm>
    </dsp:sp>
    <dsp:sp modelId="{7B60C600-BEA7-49C1-B291-61BBA7120287}">
      <dsp:nvSpPr>
        <dsp:cNvPr id="0" name=""/>
        <dsp:cNvSpPr/>
      </dsp:nvSpPr>
      <dsp:spPr>
        <a:xfrm>
          <a:off x="466140" y="2845653"/>
          <a:ext cx="547707" cy="54770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A10B7-EDAB-436D-BF01-030CEEC7719E}">
      <dsp:nvSpPr>
        <dsp:cNvPr id="0" name=""/>
        <dsp:cNvSpPr/>
      </dsp:nvSpPr>
      <dsp:spPr>
        <a:xfrm rot="10800000">
          <a:off x="739275" y="3529185"/>
          <a:ext cx="2394266" cy="5477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5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безопасной</a:t>
          </a:r>
          <a:endParaRPr lang="ru-RU" sz="2000" kern="1200" dirty="0"/>
        </a:p>
      </dsp:txBody>
      <dsp:txXfrm rot="10800000">
        <a:off x="876202" y="3529185"/>
        <a:ext cx="2257339" cy="547707"/>
      </dsp:txXfrm>
    </dsp:sp>
    <dsp:sp modelId="{6A5C7FF0-F759-4C5D-81B9-D84D6426A7F6}">
      <dsp:nvSpPr>
        <dsp:cNvPr id="0" name=""/>
        <dsp:cNvSpPr/>
      </dsp:nvSpPr>
      <dsp:spPr>
        <a:xfrm>
          <a:off x="466140" y="3556855"/>
          <a:ext cx="547707" cy="54770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image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20"/>
            <a:ext cx="9115488" cy="68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622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«Центр развития ребенка – детский сад №56 «Надежда» г. Орска»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ru-RU" sz="2000" b="1" kern="0" dirty="0">
                <a:latin typeface="Times New Roman"/>
                <a:ea typeface="Times New Roman"/>
                <a:cs typeface="Tahoma"/>
              </a:rPr>
              <a:t> </a:t>
            </a:r>
            <a:endParaRPr lang="ru-RU" sz="2000" kern="150" dirty="0">
              <a:ea typeface="SimSun"/>
              <a:cs typeface="Tahoma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ru-RU" b="1" kern="0" dirty="0">
                <a:latin typeface="Times New Roman"/>
                <a:ea typeface="Times New Roman"/>
                <a:cs typeface="Tahoma"/>
              </a:rPr>
              <a:t> </a:t>
            </a:r>
            <a:r>
              <a:rPr lang="ru-RU" sz="24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Обобщение </a:t>
            </a:r>
            <a:r>
              <a:rPr lang="ru-RU" sz="24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педагогического опыта по теме</a:t>
            </a:r>
            <a:r>
              <a:rPr lang="ru-RU" sz="2400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400" kern="150" dirty="0">
              <a:solidFill>
                <a:srgbClr val="00B05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ru-RU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14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</a:pPr>
            <a:r>
              <a:rPr lang="ru-RU" b="1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«Использование современных технологий по формированию основ безопасности жизнедеятельности детей дошкольного возраста»</a:t>
            </a:r>
            <a:endParaRPr lang="ru-RU" sz="2400" kern="150" dirty="0">
              <a:solidFill>
                <a:srgbClr val="C000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ru-RU" b="1" kern="0" dirty="0"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ea typeface="SimSun"/>
              <a:cs typeface="Tahoma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ru-RU" b="1" kern="0" dirty="0"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ea typeface="SimSun"/>
              <a:cs typeface="Tahoma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ru-RU" b="1" kern="0" dirty="0"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ea typeface="SimSun"/>
              <a:cs typeface="Tahoma"/>
            </a:endParaRPr>
          </a:p>
          <a:p>
            <a:pPr algn="r" fontAlgn="auto">
              <a:lnSpc>
                <a:spcPct val="120000"/>
              </a:lnSpc>
              <a:spcAft>
                <a:spcPts val="0"/>
              </a:spcAft>
            </a:pPr>
            <a:r>
              <a:rPr lang="ru-RU" kern="0" dirty="0">
                <a:latin typeface="Times New Roman"/>
                <a:ea typeface="Times New Roman"/>
                <a:cs typeface="Tahoma"/>
              </a:rPr>
              <a:t>  </a:t>
            </a:r>
            <a:endParaRPr lang="ru-RU" sz="1400" kern="150" dirty="0">
              <a:ea typeface="SimSun"/>
              <a:cs typeface="Tahoma"/>
            </a:endParaRPr>
          </a:p>
          <a:p>
            <a:r>
              <a:rPr lang="ru-RU" kern="0" dirty="0">
                <a:latin typeface="Times New Roman"/>
                <a:ea typeface="Times New Roman"/>
                <a:cs typeface="Tahoma"/>
              </a:rPr>
              <a:t>	</a:t>
            </a:r>
            <a:endParaRPr lang="ru-RU" kern="0" dirty="0" smtClean="0">
              <a:latin typeface="Times New Roman"/>
              <a:ea typeface="Times New Roman"/>
              <a:cs typeface="Tahoma"/>
            </a:endParaRPr>
          </a:p>
          <a:p>
            <a:endParaRPr lang="ru-RU" altLang="ru-RU" sz="2000" b="1" kern="0" dirty="0">
              <a:latin typeface="Times New Roman"/>
              <a:cs typeface="Tahoma"/>
            </a:endParaRPr>
          </a:p>
          <a:p>
            <a:r>
              <a:rPr lang="ru-RU" altLang="ru-RU" sz="2000" b="1" kern="0" dirty="0" smtClean="0">
                <a:latin typeface="Times New Roman"/>
                <a:cs typeface="Tahoma"/>
              </a:rPr>
              <a:t>           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первой категории Платонова Ю.К.</a:t>
            </a:r>
          </a:p>
          <a:p>
            <a:pPr algn="r" fontAlgn="auto">
              <a:lnSpc>
                <a:spcPct val="120000"/>
              </a:lnSpc>
              <a:spcAft>
                <a:spcPts val="0"/>
              </a:spcAft>
            </a:pPr>
            <a:r>
              <a:rPr lang="ru-RU" b="1" kern="0" dirty="0"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ea typeface="SimSun"/>
              <a:cs typeface="Tahoma"/>
            </a:endParaRPr>
          </a:p>
        </p:txBody>
      </p:sp>
      <p:pic>
        <p:nvPicPr>
          <p:cNvPr id="5" name="Picture 2" descr="C:\Users\Алексей\Desktop\pravi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2524"/>
            <a:ext cx="3744417" cy="13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" y="-1786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064896" cy="246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auto">
              <a:spcAft>
                <a:spcPts val="0"/>
              </a:spcAft>
            </a:pPr>
            <a:endParaRPr lang="ru-RU" sz="2000" b="1" kern="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algn="just" fontAlgn="auto">
              <a:spcAft>
                <a:spcPts val="0"/>
              </a:spcAft>
            </a:pPr>
            <a:r>
              <a:rPr lang="ru-RU" sz="2400" b="1" kern="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5.Технология </a:t>
            </a:r>
            <a:r>
              <a:rPr lang="ru-RU" sz="2400" b="1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создания </a:t>
            </a:r>
            <a:r>
              <a:rPr lang="ru-RU" sz="2400" b="1" kern="15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развивающей предметно-пространственной</a:t>
            </a:r>
            <a:r>
              <a:rPr lang="ru-RU" sz="2400" b="1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среды.</a:t>
            </a:r>
            <a:endParaRPr lang="ru-RU" sz="24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b="1" kern="15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Развивающая </a:t>
            </a:r>
            <a:r>
              <a:rPr lang="ru-RU" b="1" kern="15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предметно-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пространственная среда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b="1" kern="15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должна </a:t>
            </a:r>
            <a:r>
              <a:rPr lang="ru-RU" b="1" kern="15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быть </a:t>
            </a:r>
            <a:r>
              <a:rPr lang="ru-RU" b="1" kern="15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b="1" kern="150" dirty="0" smtClean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41901711"/>
              </p:ext>
            </p:extLst>
          </p:nvPr>
        </p:nvGraphicFramePr>
        <p:xfrm>
          <a:off x="107504" y="2420888"/>
          <a:ext cx="3600400" cy="410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77" y="2348880"/>
            <a:ext cx="2536979" cy="12001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35511"/>
            <a:ext cx="2629079" cy="1246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75" y="3140968"/>
            <a:ext cx="2596922" cy="12308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23" y="5124907"/>
            <a:ext cx="2771036" cy="13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image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15488" cy="68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387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ru-RU" b="1" kern="0" dirty="0" smtClean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 smtClean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sz="5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5400" b="1" kern="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r">
              <a:lnSpc>
                <a:spcPct val="120000"/>
              </a:lnSpc>
            </a:pPr>
            <a:r>
              <a:rPr lang="ru-RU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r">
              <a:lnSpc>
                <a:spcPct val="120000"/>
              </a:lnSpc>
              <a:spcAft>
                <a:spcPts val="1000"/>
              </a:spcAft>
            </a:pPr>
            <a:r>
              <a:rPr lang="ru-RU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	</a:t>
            </a:r>
            <a:endParaRPr lang="ru-RU" kern="150" dirty="0">
              <a:solidFill>
                <a:prstClr val="black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518" y="2967335"/>
            <a:ext cx="86709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kern="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Спасибо за внимание!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C:\Users\Алексей\Desktop\ЛЭП ПДД, ЗОЖ,собств безопасность печать\собственная безопасность\a36ad83bd415a9bf1cbc1cb5b06813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6" y="3982997"/>
            <a:ext cx="2790478" cy="240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ЛЭП ПДД, ЗОЖ,собств безопасность печать\правила дорож движен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52" y="3822100"/>
            <a:ext cx="3859188" cy="27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Desktop\ЛЭП ПДД, ЗОЖ,собств безопасность печать\собственная безопасность\в природе\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43" y="859009"/>
            <a:ext cx="3568418" cy="20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image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15488" cy="68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810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kern="0" dirty="0">
                <a:latin typeface="Times New Roman"/>
                <a:ea typeface="Times New Roman"/>
                <a:cs typeface="Tahoma"/>
              </a:rPr>
              <a:t> </a:t>
            </a:r>
            <a:r>
              <a:rPr lang="ru-RU" sz="2800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 - это волшебник, который открывает детям дверь в мир взрослых.</a:t>
            </a:r>
          </a:p>
          <a:p>
            <a:pPr algn="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 того, что знает и умеет воспитатель, зависит и то, чему и как он научит </a:t>
            </a:r>
          </a:p>
          <a:p>
            <a:pPr algn="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воспитанников» </a:t>
            </a:r>
          </a:p>
          <a:p>
            <a:pPr algn="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Гельвеций </a:t>
            </a:r>
          </a:p>
          <a:p>
            <a:pPr algn="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 fontAlgn="auto">
              <a:lnSpc>
                <a:spcPct val="120000"/>
              </a:lnSpc>
              <a:spcAft>
                <a:spcPts val="0"/>
              </a:spcAft>
            </a:pPr>
            <a:endParaRPr lang="ru-RU" sz="4000" kern="150" dirty="0">
              <a:solidFill>
                <a:srgbClr val="FF0000"/>
              </a:solidFill>
              <a:ea typeface="SimSun"/>
              <a:cs typeface="Tahoma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ru-RU" sz="4000" b="1" kern="0" dirty="0">
                <a:solidFill>
                  <a:srgbClr val="FF0000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4000" kern="150" dirty="0">
              <a:solidFill>
                <a:srgbClr val="FF0000"/>
              </a:solidFill>
              <a:ea typeface="SimSun"/>
              <a:cs typeface="Tahoma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ru-RU" b="1" kern="0" dirty="0"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ea typeface="SimSun"/>
              <a:cs typeface="Tahoma"/>
            </a:endParaRPr>
          </a:p>
          <a:p>
            <a:pPr algn="r" fontAlgn="auto">
              <a:lnSpc>
                <a:spcPct val="120000"/>
              </a:lnSpc>
              <a:spcAft>
                <a:spcPts val="0"/>
              </a:spcAft>
            </a:pPr>
            <a:r>
              <a:rPr lang="ru-RU" kern="0" dirty="0">
                <a:latin typeface="Times New Roman"/>
                <a:ea typeface="Times New Roman"/>
                <a:cs typeface="Tahoma"/>
              </a:rPr>
              <a:t>  </a:t>
            </a:r>
            <a:endParaRPr lang="ru-RU" sz="1400" kern="150" dirty="0">
              <a:ea typeface="SimSun"/>
              <a:cs typeface="Tahoma"/>
            </a:endParaRPr>
          </a:p>
          <a:p>
            <a:pPr algn="r">
              <a:lnSpc>
                <a:spcPct val="120000"/>
              </a:lnSpc>
              <a:spcAft>
                <a:spcPts val="1000"/>
              </a:spcAft>
            </a:pPr>
            <a:r>
              <a:rPr lang="ru-RU" kern="0" dirty="0">
                <a:latin typeface="Times New Roman"/>
                <a:ea typeface="Times New Roman"/>
                <a:cs typeface="Tahoma"/>
              </a:rPr>
              <a:t>	</a:t>
            </a:r>
            <a:r>
              <a:rPr lang="ru-RU" b="1" kern="0" dirty="0"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ea typeface="SimSun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185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496944" cy="32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r">
              <a:lnSpc>
                <a:spcPct val="120000"/>
              </a:lnSpc>
            </a:pPr>
            <a:r>
              <a:rPr lang="ru-RU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r">
              <a:lnSpc>
                <a:spcPct val="120000"/>
              </a:lnSpc>
              <a:spcAft>
                <a:spcPts val="1000"/>
              </a:spcAft>
            </a:pPr>
            <a:r>
              <a:rPr lang="ru-RU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	</a:t>
            </a:r>
            <a:endParaRPr lang="ru-RU" kern="150" dirty="0">
              <a:solidFill>
                <a:prstClr val="black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3244334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485" y="324433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300192" y="3244334"/>
            <a:ext cx="1656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2" name="Picture 2" descr="C:\Users\Алексей\Desktop\image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15488" cy="68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ello_html_18460fa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4" y="700501"/>
            <a:ext cx="813690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4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image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15488" cy="68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805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sz="2800" kern="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200" b="1" u="sng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Современные </a:t>
            </a:r>
            <a:r>
              <a:rPr lang="ru-RU" sz="3200" b="1" u="sng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образовательные технологии</a:t>
            </a:r>
            <a:r>
              <a:rPr lang="ru-RU" sz="3200" b="1" u="sng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sz="2800" u="sng" kern="150" dirty="0">
              <a:solidFill>
                <a:srgbClr val="7030A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ru-RU" sz="2800" kern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технологии проектной деятельности;</a:t>
            </a:r>
            <a:endParaRPr lang="ru-RU" sz="28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ru-RU" sz="2800" kern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информационно-коммуникационные технологии;</a:t>
            </a:r>
            <a:endParaRPr lang="ru-RU" sz="28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ru-RU" sz="2800" kern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-ТРИЗ </a:t>
            </a:r>
            <a:r>
              <a:rPr lang="ru-RU" sz="2800" kern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технология</a:t>
            </a:r>
            <a:r>
              <a:rPr lang="ru-RU" sz="2800" kern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ru-RU" sz="2800" kern="15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-и</a:t>
            </a:r>
            <a:r>
              <a:rPr lang="ru-RU" sz="2800" kern="15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гровые </a:t>
            </a:r>
            <a:r>
              <a:rPr lang="ru-RU" sz="2800" kern="15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технологии</a:t>
            </a:r>
            <a:endParaRPr lang="ru-RU" sz="28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</a:pPr>
            <a:r>
              <a:rPr lang="ru-RU" sz="2800" kern="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-технология </a:t>
            </a:r>
            <a:r>
              <a:rPr lang="ru-RU" sz="2800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создания </a:t>
            </a:r>
            <a:r>
              <a:rPr lang="ru-RU" sz="2800" kern="15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развивающей предметно</a:t>
            </a:r>
            <a:r>
              <a:rPr lang="ru-RU" sz="2800" b="1" kern="15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-</a:t>
            </a:r>
            <a:r>
              <a:rPr lang="ru-RU" sz="2800" kern="150" dirty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пространственной</a:t>
            </a:r>
            <a:r>
              <a:rPr lang="ru-RU" sz="2800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среды.</a:t>
            </a:r>
            <a:endParaRPr lang="ru-RU" sz="28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8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r">
              <a:lnSpc>
                <a:spcPct val="120000"/>
              </a:lnSpc>
            </a:pPr>
            <a:r>
              <a:rPr lang="ru-RU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r">
              <a:lnSpc>
                <a:spcPct val="120000"/>
              </a:lnSpc>
              <a:spcAft>
                <a:spcPts val="1000"/>
              </a:spcAft>
            </a:pPr>
            <a:r>
              <a:rPr lang="ru-RU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	</a:t>
            </a:r>
            <a:endParaRPr lang="ru-RU" kern="150" dirty="0">
              <a:solidFill>
                <a:prstClr val="black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577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image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15488" cy="68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599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 по теме: </a:t>
            </a:r>
            <a:r>
              <a:rPr lang="ru-RU" altLang="ru-RU" b="1" i="1" dirty="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</a:t>
            </a:r>
            <a:r>
              <a:rPr lang="ru-RU" altLang="ru-RU" b="1" i="1" dirty="0" smtClean="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знать </a:t>
            </a:r>
            <a:r>
              <a:rPr lang="ru-RU" altLang="ru-RU" b="1" i="1" dirty="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положено!»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средняя группа     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проекта: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знания о правилах дорожного движения.</a:t>
            </a:r>
          </a:p>
          <a:p>
            <a:pPr>
              <a:buFont typeface="Arial" charset="0"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 Познакомить детей с правилами дорожного движения, дорожными знаками, предназначенными для водителей и пешеходов. </a:t>
            </a:r>
          </a:p>
          <a:p>
            <a:pPr>
              <a:buFont typeface="Arial" charset="0"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2.Учить понимать значение световых сигналов светофора.</a:t>
            </a:r>
          </a:p>
          <a:p>
            <a:pPr>
              <a:buFont typeface="Arial" charset="0"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3.Формировать начальные навыки безопасного поведения на дороге и на улице.</a:t>
            </a:r>
          </a:p>
          <a:p>
            <a:pPr>
              <a:buFont typeface="Arial" charset="0"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 Повышение компетентности родителей по вопросам касающихся ПДД.</a:t>
            </a:r>
          </a:p>
          <a:p>
            <a:pPr>
              <a:buFont typeface="Arial" charset="0"/>
              <a:buNone/>
              <a:defRPr/>
            </a:pPr>
            <a:r>
              <a:rPr lang="ru-RU" altLang="ru-RU" b="1" dirty="0">
                <a:cs typeface="Times New Roman" pitchFamily="18" charset="0"/>
              </a:rPr>
              <a:t>    </a:t>
            </a:r>
          </a:p>
          <a:p>
            <a:pPr algn="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r">
              <a:lnSpc>
                <a:spcPct val="120000"/>
              </a:lnSpc>
            </a:pPr>
            <a:r>
              <a:rPr lang="ru-RU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r">
              <a:lnSpc>
                <a:spcPct val="120000"/>
              </a:lnSpc>
              <a:spcAft>
                <a:spcPts val="1000"/>
              </a:spcAft>
            </a:pPr>
            <a:r>
              <a:rPr lang="ru-RU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	</a:t>
            </a:r>
            <a:endParaRPr lang="ru-RU" kern="150" dirty="0">
              <a:solidFill>
                <a:prstClr val="black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67" y="3789040"/>
            <a:ext cx="5556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image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" y="0"/>
            <a:ext cx="9115488" cy="683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96944" cy="6301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</a:pPr>
            <a:endParaRPr lang="ru-RU" b="1" kern="0" dirty="0" smtClean="0">
              <a:latin typeface="Times New Roman"/>
              <a:ea typeface="Times New Roman"/>
              <a:cs typeface="Tahoma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</a:pPr>
            <a:endParaRPr lang="ru-RU" b="1" kern="0" dirty="0">
              <a:latin typeface="Times New Roman"/>
              <a:ea typeface="Times New Roman"/>
              <a:cs typeface="Tahoma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</a:pPr>
            <a:r>
              <a:rPr lang="ru-RU" b="1" kern="0" dirty="0" smtClean="0">
                <a:latin typeface="Times New Roman"/>
                <a:ea typeface="Times New Roman"/>
                <a:cs typeface="Tahoma"/>
              </a:rPr>
              <a:t>2</a:t>
            </a:r>
            <a:r>
              <a:rPr lang="ru-RU" b="1" kern="0" dirty="0">
                <a:latin typeface="Times New Roman"/>
                <a:ea typeface="Times New Roman"/>
                <a:cs typeface="Tahoma"/>
              </a:rPr>
              <a:t>. </a:t>
            </a:r>
            <a:r>
              <a:rPr lang="ru-RU" sz="2400" b="1" kern="0" dirty="0">
                <a:latin typeface="Times New Roman"/>
                <a:ea typeface="Times New Roman"/>
                <a:cs typeface="Tahoma"/>
              </a:rPr>
              <a:t>Информационно-коммуникативные технологии.</a:t>
            </a:r>
            <a:endParaRPr lang="ru-RU" sz="2400" kern="150" dirty="0">
              <a:ea typeface="SimSun"/>
              <a:cs typeface="Tahoma"/>
            </a:endParaRPr>
          </a:p>
          <a:p>
            <a:pPr algn="just" fontAlgn="auto">
              <a:lnSpc>
                <a:spcPts val="1560"/>
              </a:lnSpc>
              <a:spcAft>
                <a:spcPts val="0"/>
              </a:spcAft>
            </a:pPr>
            <a:endParaRPr lang="ru-RU" sz="2400" u="sng" kern="0" dirty="0">
              <a:latin typeface="Times New Roman"/>
              <a:ea typeface="Times New Roman"/>
              <a:cs typeface="Tahoma"/>
            </a:endParaRPr>
          </a:p>
          <a:p>
            <a:pPr algn="just" fontAlgn="auto">
              <a:lnSpc>
                <a:spcPts val="1560"/>
              </a:lnSpc>
              <a:spcAft>
                <a:spcPts val="0"/>
              </a:spcAft>
            </a:pPr>
            <a:endParaRPr lang="ru-RU" u="sng" kern="0" dirty="0" smtClean="0">
              <a:latin typeface="Times New Roman"/>
              <a:ea typeface="Times New Roman"/>
              <a:cs typeface="Tahoma"/>
            </a:endParaRPr>
          </a:p>
          <a:p>
            <a:pPr algn="just" fontAlgn="auto">
              <a:lnSpc>
                <a:spcPts val="1560"/>
              </a:lnSpc>
              <a:spcAft>
                <a:spcPts val="0"/>
              </a:spcAft>
            </a:pPr>
            <a:r>
              <a:rPr lang="ru-RU" sz="2000" u="sng" kern="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Просмотр видеоматериалов</a:t>
            </a:r>
          </a:p>
          <a:p>
            <a:pPr algn="just" fontAlgn="auto">
              <a:lnSpc>
                <a:spcPts val="1560"/>
              </a:lnSpc>
              <a:spcAft>
                <a:spcPts val="0"/>
              </a:spcAft>
            </a:pPr>
            <a:endParaRPr lang="ru-RU" sz="20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правильное обращение с огнём,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правильно общаться с животными,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следует правильно разговаривать с незнакомцами,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следует кататься на лодке,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следует гулять в лесу,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вести себя на льду,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азбука пешехода и др</a:t>
            </a:r>
            <a:r>
              <a:rPr lang="ru-RU" sz="2000" kern="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just" fontAlgn="auto">
              <a:lnSpc>
                <a:spcPts val="1560"/>
              </a:lnSpc>
              <a:spcAft>
                <a:spcPts val="0"/>
              </a:spcAft>
            </a:pPr>
            <a:r>
              <a:rPr lang="ru-RU" sz="2000" u="sng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мультимедийных </a:t>
            </a:r>
            <a:r>
              <a:rPr lang="ru-RU" sz="2000" u="sng" kern="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презентаций</a:t>
            </a:r>
          </a:p>
          <a:p>
            <a:pPr algn="just" fontAlgn="auto">
              <a:lnSpc>
                <a:spcPts val="1560"/>
              </a:lnSpc>
              <a:spcAft>
                <a:spcPts val="0"/>
              </a:spcAft>
            </a:pPr>
            <a:endParaRPr lang="ru-RU" sz="20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Дорожные знаки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Светофор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Правила безопасности дошкольника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Полезные продукты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Прогулка в лес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56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20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Электроприборы и др.</a:t>
            </a:r>
            <a:endParaRPr lang="ru-RU" sz="2000" kern="150" dirty="0">
              <a:solidFill>
                <a:srgbClr val="00B0F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ru-RU" b="1" kern="0" dirty="0">
                <a:solidFill>
                  <a:prstClr val="black"/>
                </a:solidFill>
                <a:latin typeface="Times New Roman"/>
                <a:ea typeface="Times New Roman"/>
                <a:cs typeface="Tahoma"/>
              </a:rPr>
              <a:t>  </a:t>
            </a:r>
            <a:endParaRPr lang="ru-RU" sz="1400" kern="150" dirty="0">
              <a:solidFill>
                <a:prstClr val="black"/>
              </a:solidFill>
              <a:ea typeface="SimSun"/>
              <a:cs typeface="Tahom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2530475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3"/>
            <a:ext cx="8856984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lang="ru-RU" sz="2000" b="1" kern="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800" b="1" kern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3.ТРИЗ </a:t>
            </a:r>
            <a:r>
              <a:rPr lang="ru-RU" sz="2800" b="1" kern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технология</a:t>
            </a:r>
            <a:endParaRPr lang="ru-RU" sz="28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</a:pPr>
            <a:r>
              <a:rPr lang="ru-RU" sz="2800" b="1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ru-RU" sz="2000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использования </a:t>
            </a:r>
            <a:r>
              <a:rPr lang="ru-RU" sz="2000" kern="1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ТРИЗ - </a:t>
            </a:r>
            <a:r>
              <a:rPr lang="ru-RU" sz="2000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технологии в детском саду является развитие, с одной стороны, таких качеств мышления, как гибкость, подвижность, системность, диалектичность; с другой – поисковой активности, стремления к новизне; речи и творческого воображения.</a:t>
            </a:r>
            <a:endParaRPr lang="ru-RU" sz="20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indent="449580" algn="just" fontAlgn="auto">
              <a:lnSpc>
                <a:spcPct val="120000"/>
              </a:lnSpc>
              <a:spcAft>
                <a:spcPts val="0"/>
              </a:spcAft>
            </a:pPr>
            <a:r>
              <a:rPr lang="ru-RU" sz="2000" kern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 критерий в работе с детьми – доходчивость и простота в подаче материала и в формулировке сложной, казалось бы, ситуации.</a:t>
            </a:r>
            <a:endParaRPr lang="ru-RU" sz="20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indent="449580" algn="just" fontAlgn="auto">
              <a:lnSpc>
                <a:spcPct val="120000"/>
              </a:lnSpc>
              <a:spcAft>
                <a:spcPts val="0"/>
              </a:spcAft>
            </a:pPr>
            <a:endParaRPr lang="ru-RU" sz="2000" b="1" u="sng" kern="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just" fontAlgn="auto">
              <a:lnSpc>
                <a:spcPct val="120000"/>
              </a:lnSpc>
              <a:spcAft>
                <a:spcPts val="0"/>
              </a:spcAft>
            </a:pPr>
            <a:r>
              <a:rPr lang="ru-RU" sz="2000" b="1" u="sng" kern="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Методы  </a:t>
            </a:r>
            <a:r>
              <a:rPr lang="ru-RU" sz="2000" b="1" u="sng" kern="15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ТРИЗ – </a:t>
            </a:r>
            <a:r>
              <a:rPr lang="ru-RU" sz="2000" b="1" u="sng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технологии:</a:t>
            </a:r>
            <a:endParaRPr lang="ru-RU" sz="2000" b="1" u="sng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indent="449580" algn="just" fontAlgn="auto">
              <a:lnSpc>
                <a:spcPct val="120000"/>
              </a:lnSpc>
              <a:spcAft>
                <a:spcPts val="0"/>
              </a:spcAft>
            </a:pPr>
            <a:r>
              <a:rPr lang="ru-RU" sz="2000" kern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 </a:t>
            </a:r>
            <a:r>
              <a:rPr lang="ru-RU" sz="2000" kern="1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выявления противоречий;</a:t>
            </a:r>
            <a:endParaRPr lang="ru-RU" sz="20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indent="449580" algn="just" fontAlgn="auto">
              <a:lnSpc>
                <a:spcPct val="120000"/>
              </a:lnSpc>
              <a:spcAft>
                <a:spcPts val="0"/>
              </a:spcAft>
            </a:pPr>
            <a:r>
              <a:rPr lang="ru-RU" sz="2000" kern="1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мозговой  штурм и др.</a:t>
            </a:r>
            <a:endParaRPr lang="ru-RU" sz="2000" kern="150" dirty="0"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лексей\Desktop\д.игра умные стрел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38759"/>
            <a:ext cx="3440038" cy="258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auto">
              <a:spcAft>
                <a:spcPts val="0"/>
              </a:spcAft>
              <a:buFont typeface="+mj-lt"/>
              <a:buAutoNum type="arabicPeriod" startAt="3"/>
            </a:pPr>
            <a:r>
              <a:rPr lang="ru-RU" sz="2800" b="1" kern="0" dirty="0">
                <a:latin typeface="Times New Roman"/>
                <a:ea typeface="Times New Roman"/>
                <a:cs typeface="Tahoma"/>
              </a:rPr>
              <a:t>Игровые технологии</a:t>
            </a:r>
            <a:endParaRPr lang="ru-RU" sz="2800" kern="150" dirty="0">
              <a:ea typeface="SimSun"/>
              <a:cs typeface="Tahoma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59053"/>
              </p:ext>
            </p:extLst>
          </p:nvPr>
        </p:nvGraphicFramePr>
        <p:xfrm>
          <a:off x="179510" y="1124744"/>
          <a:ext cx="8784980" cy="53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70"/>
                <a:gridCol w="2001822"/>
                <a:gridCol w="1670586"/>
                <a:gridCol w="1728192"/>
                <a:gridCol w="1872210"/>
              </a:tblGrid>
              <a:tr h="5328592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игровые проблемные ситуации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огонь – друг или враг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ymbol"/>
                        <a:ea typeface="SimSu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дорожные знаки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ymbol"/>
                        <a:ea typeface="SimSu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где живут витамины и. т. д.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ymbol"/>
                        <a:ea typeface="SimSun"/>
                        <a:cs typeface="Tahoma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20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игровое моделирование</a:t>
                      </a:r>
                      <a:endParaRPr kumimoji="0" lang="ru-RU" sz="20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«Безопасная дорога»,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ymbol"/>
                        <a:ea typeface="SimSu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«Мой – друг Светофор», и. т. д.</a:t>
                      </a:r>
                      <a:endParaRPr lang="ru-RU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20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игры-беседы</a:t>
                      </a:r>
                      <a:endParaRPr kumimoji="0" lang="ru-RU" sz="20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20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ahoma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Безопасность в доме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ymbol"/>
                        <a:ea typeface="SimSu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Осторожно микробы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ymbol"/>
                        <a:ea typeface="SimSu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Безопасное поведение в природе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ymbol"/>
                        <a:ea typeface="SimSu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Дорожные знаки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20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игры-</a:t>
                      </a:r>
                      <a:r>
                        <a:rPr kumimoji="0" lang="ru-RU" sz="18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инсценировки</a:t>
                      </a:r>
                      <a:endParaRPr kumimoji="0" lang="ru-RU" sz="20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Поехали!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ymbol"/>
                        <a:ea typeface="SimSu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Юные пожарные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ymbol"/>
                        <a:ea typeface="SimSun"/>
                        <a:cs typeface="Tahoma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Правила дорожного движения и др.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ymbol"/>
                        <a:ea typeface="SimSu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6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ahoma"/>
                        </a:rPr>
                        <a:t>дидактические игры,</a:t>
                      </a:r>
                      <a:endParaRPr kumimoji="0" lang="ru-RU" sz="1600" b="1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"Источники опасности",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"Знаешь ли ты?",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"О чём говорит светофор",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"Четвёртый лишний ",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"На прогулке",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"Телефон",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Дорожные знаки, 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Знак заблудился</a:t>
                      </a:r>
                      <a:endParaRPr kumimoji="0" lang="ru-RU" sz="18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3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1383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Алексей\Desktop\ОБЖ  ЗАЩИТА М-Л\ЛЭП БУК\круг  по ПД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36" y="375043"/>
            <a:ext cx="2482375" cy="22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лексей\Desktop\бродилка++дорога до шко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4" y="5035162"/>
            <a:ext cx="2334018" cy="153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лексей\Desktop\Интерактивные папки- материал\спорт уголок\detsad-87928-14404153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2" y="320488"/>
            <a:ext cx="2653010" cy="1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2023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20" y="4620300"/>
            <a:ext cx="2467893" cy="18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88" y="4520922"/>
            <a:ext cx="2535249" cy="190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4" y="3319772"/>
            <a:ext cx="2094777" cy="146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Алексей\Desktop\дор знаки наст игра++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97" y="2917545"/>
            <a:ext cx="2394414" cy="16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ей\Desktop\19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2" y="1872023"/>
            <a:ext cx="2304256" cy="13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Desktop\IMG_20200327_18131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76" y="1872023"/>
            <a:ext cx="3229074" cy="253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4" y="381759"/>
            <a:ext cx="248761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5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290</Words>
  <Application>Microsoft Office PowerPoint</Application>
  <PresentationFormat>Экран (4:3)</PresentationFormat>
  <Paragraphs>158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Платонова Юлия</cp:lastModifiedBy>
  <cp:revision>55</cp:revision>
  <dcterms:created xsi:type="dcterms:W3CDTF">2020-03-17T03:41:06Z</dcterms:created>
  <dcterms:modified xsi:type="dcterms:W3CDTF">2021-10-27T15:11:55Z</dcterms:modified>
</cp:coreProperties>
</file>