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58" r:id="rId9"/>
    <p:sldId id="288" r:id="rId10"/>
    <p:sldId id="290" r:id="rId11"/>
    <p:sldId id="267" r:id="rId12"/>
    <p:sldId id="289" r:id="rId13"/>
    <p:sldId id="266" r:id="rId14"/>
    <p:sldId id="291" r:id="rId15"/>
    <p:sldId id="292" r:id="rId16"/>
    <p:sldId id="274" r:id="rId17"/>
    <p:sldId id="275" r:id="rId18"/>
    <p:sldId id="276" r:id="rId19"/>
    <p:sldId id="298" r:id="rId20"/>
    <p:sldId id="280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89" d="100"/>
          <a:sy n="89" d="100"/>
        </p:scale>
        <p:origin x="-114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65F4-F727-48B6-BD96-068A7488821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F58D7-6602-4053-8DC7-03AA8919A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2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4779" y="2162086"/>
            <a:ext cx="71015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 за здоровый образ жизни»</a:t>
            </a:r>
          </a:p>
          <a:p>
            <a:pPr algn="ctr"/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группа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 «Колокольчики»</a:t>
            </a:r>
          </a:p>
          <a:p>
            <a:pPr algn="ctr"/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Воспитатель: </a:t>
            </a:r>
            <a:r>
              <a:rPr lang="ru-RU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Категории Платонова Юлия </a:t>
            </a:r>
            <a:r>
              <a:rPr lang="ru-RU" sz="32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Касимовна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518" y="0"/>
            <a:ext cx="7552450" cy="16906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дошкольное образовательное автономное учреждение «Центр развития ребенка – детский сад №56 «Надежда» г. Орска»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67" y="571182"/>
            <a:ext cx="5776665" cy="2732806"/>
          </a:xfrm>
        </p:spPr>
      </p:pic>
      <p:pic>
        <p:nvPicPr>
          <p:cNvPr id="1026" name="Picture 2" descr="D:\фотки\лето 2020\IMG-20200206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5" y="3432175"/>
            <a:ext cx="2696420" cy="26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ки\лето 2020\IMG-20200206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79" y="3332860"/>
            <a:ext cx="3277445" cy="32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9530" y="2809461"/>
            <a:ext cx="7434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Физическая культура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2"/>
            <a:ext cx="9142412" cy="686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418741"/>
            <a:ext cx="4065823" cy="1923447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5" y="4507494"/>
            <a:ext cx="3886200" cy="184189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6" y="1218871"/>
            <a:ext cx="3886200" cy="1838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65" y="2500178"/>
            <a:ext cx="4572001" cy="21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4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5729" y="2652193"/>
            <a:ext cx="51876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Подвижные игры </a:t>
            </a:r>
          </a:p>
          <a:p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свежем воздухе и в группе 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" y="0"/>
            <a:ext cx="91315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2" y="136733"/>
            <a:ext cx="4651920" cy="22048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06" y="1793708"/>
            <a:ext cx="4319287" cy="2043354"/>
          </a:xfrm>
        </p:spPr>
      </p:pic>
      <p:pic>
        <p:nvPicPr>
          <p:cNvPr id="17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2" y="2295845"/>
            <a:ext cx="3886200" cy="18384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49" y="4048857"/>
            <a:ext cx="3574991" cy="26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"/>
            <a:ext cx="9143466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6" y="418743"/>
            <a:ext cx="5556217" cy="2633414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21" y="3082058"/>
            <a:ext cx="5244929" cy="2481254"/>
          </a:xfrm>
        </p:spPr>
      </p:pic>
    </p:spTree>
    <p:extLst>
      <p:ext uri="{BB962C8B-B14F-4D97-AF65-F5344CB8AC3E}">
        <p14:creationId xmlns:p14="http://schemas.microsoft.com/office/powerpoint/2010/main" val="2487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35408" y="1896923"/>
            <a:ext cx="5037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спорт в семье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«Я  за здоровый образ жизни»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77" y="1988321"/>
            <a:ext cx="2733585" cy="3644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57" y="1410055"/>
            <a:ext cx="2684981" cy="357997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3341" y="213646"/>
            <a:ext cx="5922237" cy="104258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Савченко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латонова Юлия\Desktop\IMG-20211122-WA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4" y="1504059"/>
            <a:ext cx="1977833" cy="26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-13460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7" y="1164363"/>
            <a:ext cx="4939468" cy="49394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9876" y="264920"/>
            <a:ext cx="7045473" cy="5982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Вари Данилевской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-13460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4437" y="256374"/>
            <a:ext cx="6660913" cy="105113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Сахацкого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Валеры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латонова Юлия\Desktop\IMG-5e81c838e2207571b3dba7aebcfe2ad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0" t="21498" r="-1" b="26343"/>
          <a:stretch/>
        </p:blipFill>
        <p:spPr bwMode="auto">
          <a:xfrm>
            <a:off x="146703" y="1660997"/>
            <a:ext cx="3269663" cy="36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латонова Юлия\Desktop\IMG-c2358c3605c666de05343a1c3489c13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7" y="2506639"/>
            <a:ext cx="2948565" cy="39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4" name="Picture 116" descr="C:\Users\Платонова Юлия\Desktop\IMG-4f5a5615bbba22d4e8c0550c523191b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03" y="2333002"/>
            <a:ext cx="2179455" cy="41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76938" y="924478"/>
            <a:ext cx="524786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Цель проекта: </a:t>
            </a:r>
            <a:endParaRPr lang="ru-RU" sz="48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оспитание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психофизически здорового, интеллектуально развитого, социально активного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534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5910" y="1896923"/>
            <a:ext cx="34868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родителями</a:t>
            </a:r>
            <a:endParaRPr lang="ru-RU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25" cy="686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4447" r="386" b="2941"/>
          <a:stretch/>
        </p:blipFill>
        <p:spPr>
          <a:xfrm>
            <a:off x="5067656" y="564022"/>
            <a:ext cx="3888337" cy="28286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40" y="3626181"/>
            <a:ext cx="2542710" cy="2537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7" y="676050"/>
            <a:ext cx="4741153" cy="33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417" y="424070"/>
            <a:ext cx="6387547" cy="62947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chemeClr val="accent5">
                    <a:lumMod val="75000"/>
                  </a:schemeClr>
                </a:solidFill>
              </a:rPr>
              <a:t>Задачи проекта: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сохранить и укрепить физическое и психическое здоровье детей;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формировать начальные представления о здоровом образе жизни;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обеспечить психофизическое благополучие детей и формировать сознательное отношение к собственному здоровью;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развивать и совершенствовать двигательные умения и навыки детей;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воспитывать желание быть здоровым;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формировать у родителей и воспитанников ответственность за сохранение и укрепление здоровья;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воспитывать добрые чувства, эмоциональную отзывчивость, умения различать эмоциональные состояния и настроения окружающих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3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76939" y="437322"/>
            <a:ext cx="5838411" cy="61755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accent5">
                    <a:lumMod val="75000"/>
                  </a:schemeClr>
                </a:solidFill>
              </a:rPr>
              <a:t>Ожидаемые результаты: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организация содержательной здоровьесберегающей развивающей среды в группе;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снижение заболеваемости и повышение уровня здоровья детей;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сформированность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гигиенической культуры у детей и наличие потребности в здоровом образе жизни (умения соблюдать режим дня, знания о правильном питании и витаминах и т.п.);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активная помощь и заинтересованность  родителей в организации работы по оздоровлению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62470" y="1417983"/>
            <a:ext cx="5652880" cy="47589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Участники проекта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Дети.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Воспитатели.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 Родители.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(Педагог физического воспитания).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9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85391" y="662608"/>
            <a:ext cx="6196220" cy="56866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Виды деятельности: </a:t>
            </a:r>
            <a:endParaRPr lang="ru-RU" sz="3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игровая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продуктивная, музыкально-художественная, познавательная, конструктивная деятельность; рассматривание иллюстраций, книг; дидактические игры, беседы с детьми, решение проблемных игровых ситуаций, художественное творчество и др. 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Интеграция по областям: </a:t>
            </a:r>
            <a:endParaRPr lang="ru-RU" sz="3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Физическая культура», «Здоровье», «Познание», «Художественное творчество», «Чтение художественной литературы».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Создание тематической развивающей среды, постепенно пополняющейся и обогащающейся по мере освоения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2383" y="1577009"/>
            <a:ext cx="6235976" cy="421564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Методы: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словесные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наглядные, практические, игровые.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0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8314" y="1988603"/>
            <a:ext cx="64670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Гимнастика после сна ,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водные </a:t>
            </a:r>
            <a:r>
              <a:rPr lang="ru-RU" sz="4400" b="1" dirty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процедуры, «</a:t>
            </a:r>
            <a:r>
              <a:rPr lang="ru-RU" sz="4400" b="1" dirty="0" err="1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Босоножье</a:t>
            </a:r>
            <a:r>
              <a:rPr lang="ru-RU" sz="4400" b="1" dirty="0">
                <a:solidFill>
                  <a:srgbClr val="7030A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endParaRPr lang="ru-RU" sz="4400" b="1" dirty="0">
              <a:solidFill>
                <a:srgbClr val="7030A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145" y="722935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"/>
            <a:ext cx="9144000" cy="68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5" y="769123"/>
            <a:ext cx="5036028" cy="2382428"/>
          </a:xfrm>
        </p:spPr>
      </p:pic>
      <p:pic>
        <p:nvPicPr>
          <p:cNvPr id="25" name="Объект 2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4" y="3740084"/>
            <a:ext cx="5154610" cy="2438526"/>
          </a:xfrm>
        </p:spPr>
      </p:pic>
    </p:spTree>
    <p:extLst>
      <p:ext uri="{BB962C8B-B14F-4D97-AF65-F5344CB8AC3E}">
        <p14:creationId xmlns:p14="http://schemas.microsoft.com/office/powerpoint/2010/main" val="3748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340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дошкольное образовательное автономное учреждение «Центр развития ребенка – детский сад №56 «Надежда» г. Орска»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Семья Савченко Ивана </vt:lpstr>
      <vt:lpstr>Семья Вари Данилевской </vt:lpstr>
      <vt:lpstr>Семья Сахацкого Валеры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Платонова Юлия</cp:lastModifiedBy>
  <cp:revision>60</cp:revision>
  <dcterms:created xsi:type="dcterms:W3CDTF">2013-11-19T05:52:05Z</dcterms:created>
  <dcterms:modified xsi:type="dcterms:W3CDTF">2021-12-07T13:39:48Z</dcterms:modified>
</cp:coreProperties>
</file>