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57" r:id="rId4"/>
    <p:sldId id="258" r:id="rId5"/>
    <p:sldId id="264" r:id="rId6"/>
    <p:sldId id="261" r:id="rId7"/>
    <p:sldId id="265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A698566-3D1B-451C-B38F-084D9FC9F582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A27F396-C443-4186-965C-CACFDC9A823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348880"/>
            <a:ext cx="7560840" cy="2016224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«Речевая развивающая среда ДОУ в соответствии с ФГОС дошкольного образования</a:t>
            </a:r>
            <a:r>
              <a:rPr lang="ru-RU" sz="1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</a:p>
          <a:p>
            <a:pPr algn="ctr"/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Выполнила: воспитатель 1категории Платонова Ю.К 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036496" cy="1296144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1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</a:t>
            </a:r>
            <a:r>
              <a:rPr lang="ru-RU" sz="1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ОБРАЗОВАТЕЛЬНОЕ  АВТОНОМНОЕ УЧРЕЖДЕНИЕ «ЦЕНТР 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РЕБЕНКА </a:t>
            </a:r>
            <a:r>
              <a:rPr lang="ru-RU" sz="1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-ДЕТСКИЙ 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САД №56 «НАДЕЖДА» г. ОРСКА»</a:t>
            </a:r>
            <a:br>
              <a:rPr lang="ru-RU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70548"/>
            <a:ext cx="2339752" cy="240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457937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252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64704"/>
            <a:ext cx="8064896" cy="475252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РАЗВИВАЮЩАЯ СРЕДА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естественная обстановка, рационально организованная, насыщенная разнообразными сенсорными раздражителями и игровыми материалами. </a:t>
            </a: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632151"/>
            <a:ext cx="2267744" cy="2335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457937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895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548680"/>
            <a:ext cx="7632848" cy="144016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 </a:t>
            </a:r>
            <a:br>
              <a:rPr lang="ru-RU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речевой развивающей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среды</a:t>
            </a:r>
            <a:r>
              <a:rPr lang="ru-RU" sz="2400" b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Речь педагога.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 и приёмы.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Требования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организации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речевых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центров </a:t>
            </a:r>
            <a:endParaRPr lang="ru-RU" sz="4000" b="1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704159"/>
            <a:ext cx="2267744" cy="2335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457937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960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3568" y="2132856"/>
            <a:ext cx="7920880" cy="4104455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ü"/>
              <a:defRPr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</a:t>
            </a:r>
          </a:p>
          <a:p>
            <a:pPr marL="457200" indent="-457200">
              <a:buFont typeface="Wingdings" panose="05000000000000000000" pitchFamily="2" charset="2"/>
              <a:buChar char="ü"/>
              <a:defRPr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ТОЧНОСТЬ </a:t>
            </a:r>
          </a:p>
          <a:p>
            <a:pPr marL="457200" indent="-457200">
              <a:buFont typeface="Wingdings" panose="05000000000000000000" pitchFamily="2" charset="2"/>
              <a:buChar char="ü"/>
              <a:defRPr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ЛОГИЧНОСТЬ</a:t>
            </a:r>
          </a:p>
          <a:p>
            <a:pPr marL="457200" indent="-457200">
              <a:buFont typeface="Wingdings" panose="05000000000000000000" pitchFamily="2" charset="2"/>
              <a:buChar char="ü"/>
              <a:defRPr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ЧИСТОТА </a:t>
            </a:r>
          </a:p>
          <a:p>
            <a:pPr marL="457200" indent="-457200">
              <a:buFont typeface="Wingdings" panose="05000000000000000000" pitchFamily="2" charset="2"/>
              <a:buChar char="ü"/>
              <a:defRPr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ВЫРАЗИТЕЛЬНОСТЬ</a:t>
            </a:r>
          </a:p>
          <a:p>
            <a:pPr marL="457200" indent="-457200">
              <a:buFont typeface="Wingdings" panose="05000000000000000000" pitchFamily="2" charset="2"/>
              <a:buChar char="ü"/>
              <a:defRPr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БОГАТСТВО</a:t>
            </a:r>
          </a:p>
          <a:p>
            <a:pPr marL="457200" indent="-457200">
              <a:buFont typeface="Wingdings" panose="05000000000000000000" pitchFamily="2" charset="2"/>
              <a:buChar char="ü"/>
              <a:defRPr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УМЕСТНОСТЬ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9" y="116633"/>
            <a:ext cx="7488832" cy="1152128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речи педагога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394" y="3429000"/>
            <a:ext cx="3282852" cy="3380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457937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876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416824" cy="4464496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направленные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развитие речи как средства общения </a:t>
            </a: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направленные на формирование умения слушать и слышать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 приём</a:t>
            </a:r>
            <a:r>
              <a:rPr lang="ru-RU" dirty="0">
                <a:effectLst/>
              </a:rPr>
              <a:t>ы </a:t>
            </a:r>
            <a:endParaRPr lang="ru-R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8882" y="3933056"/>
            <a:ext cx="2793364" cy="28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457937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936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79512" y="1628800"/>
            <a:ext cx="8784976" cy="5157192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создание оптимальных условий для организации предметно-развивающей среды в группе для совершенствования процесса развития и коррекции речи детей.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Формировать фонематическое восприятие и слух.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Развивать артикуляционную моторику, мелкую моторику.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Закреплять навыки правильного произношения звуков, а так же навыки, полученные на занятиях.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Активизировать словарь, обобщающие понятия и лексико-грамматические категории.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Развивать связную речь.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27584" y="404665"/>
            <a:ext cx="7165348" cy="1584176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>
                <a:effectLst/>
              </a:rPr>
              <a:t>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«Требования к организации речевых центров в группах ДОУ»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812" y="5107211"/>
            <a:ext cx="1700188" cy="1750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457937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28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7992888" cy="3886368"/>
          </a:xfrm>
        </p:spPr>
        <p:txBody>
          <a:bodyPr/>
          <a:lstStyle/>
          <a:p>
            <a:pPr marL="0" indent="0" algn="l">
              <a:buNone/>
            </a:pP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артикуляционная моторика.</a:t>
            </a:r>
            <a:b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пособия 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развития </a:t>
            </a: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дыхания</a:t>
            </a:r>
            <a:b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пособия 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развития мелкой моторики </a:t>
            </a: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материал 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звукоподражанию </a:t>
            </a: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игры 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пособия по автоматизации звуков </a:t>
            </a:r>
            <a:r>
              <a:rPr lang="ru-RU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игры 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лексике и грамматике </a:t>
            </a: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игры 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развитию связной речи </a:t>
            </a:r>
            <a:b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материал 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грамоте </a:t>
            </a:r>
            <a:b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260648"/>
            <a:ext cx="6932240" cy="187220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основу речевого центра входит игровой и дидактический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365103"/>
            <a:ext cx="2307610" cy="2376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457937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247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836712"/>
            <a:ext cx="8325544" cy="3834760"/>
          </a:xfrm>
        </p:spPr>
        <p:txBody>
          <a:bodyPr>
            <a:normAutofit fontScale="55000" lnSpcReduction="20000"/>
          </a:bodyPr>
          <a:lstStyle/>
          <a:p>
            <a:pPr marL="45720" indent="0" algn="ctr">
              <a:buNone/>
            </a:pPr>
            <a:endParaRPr lang="ru-RU" sz="3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10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0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Нравственность человека видна в его отношении к слову» </a:t>
            </a:r>
            <a:endParaRPr lang="ru-RU" sz="103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6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Л.Н</a:t>
            </a:r>
            <a:r>
              <a:rPr lang="ru-RU" sz="6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Толстого: </a:t>
            </a:r>
            <a:endParaRPr lang="ru-RU" sz="6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05064"/>
            <a:ext cx="2915816" cy="3002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457937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449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1568</TotalTime>
  <Words>202</Words>
  <Application>Microsoft Office PowerPoint</Application>
  <PresentationFormat>Экран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МУНИЦИПАЛЬНОЕ ДОШКОЛЬНОЕ ОБРАЗОВАТЕЛЬНОЕ  АВТОНОМНОЕ УЧРЕЖДЕНИЕ «ЦЕНТР РАЗВИТИЯ РЕБЕНКА -ДЕТСКИЙ САД №56 «НАДЕЖДА» г. ОРСКА» </vt:lpstr>
      <vt:lpstr>Презентация PowerPoint</vt:lpstr>
      <vt:lpstr>Презентация PowerPoint</vt:lpstr>
      <vt:lpstr>Качества речи педагога</vt:lpstr>
      <vt:lpstr>Методы и приёмы </vt:lpstr>
      <vt:lpstr> «Требования к организации речевых центров в группах ДОУ» </vt:lpstr>
      <vt:lpstr>- артикуляционная моторика. - пособия для развития дыхания - пособия для развития мелкой моторики  - материал по звукоподражанию  - игры и пособия по автоматизации звуков  - игры по лексике и грамматике  - игры по развитию связной речи  - материал по грамоте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ДОШКОЛЬНОЕ ОБРАЗОВАТЕЛЬНОЕ  АВТОНОМНОЕ УЧРЕЖДЕНИЕ «ЦЕНТР РАЗВИТИЯ РЕБЕНКА ДЕТСКИЙ САД №56 «НАДЕЖДА» г. ОРСКА»</dc:title>
  <dc:creator>Платонова Юлия</dc:creator>
  <cp:lastModifiedBy>Платонова Юлия</cp:lastModifiedBy>
  <cp:revision>18</cp:revision>
  <dcterms:created xsi:type="dcterms:W3CDTF">2023-02-06T11:01:35Z</dcterms:created>
  <dcterms:modified xsi:type="dcterms:W3CDTF">2023-03-15T16:03:07Z</dcterms:modified>
</cp:coreProperties>
</file>