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58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7" r:id="rId13"/>
    <p:sldId id="268" r:id="rId14"/>
    <p:sldId id="269" r:id="rId15"/>
    <p:sldId id="270" r:id="rId16"/>
    <p:sldId id="278" r:id="rId17"/>
    <p:sldId id="271" r:id="rId18"/>
    <p:sldId id="266" r:id="rId19"/>
    <p:sldId id="274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3D18FF4-ADEB-4AE4-AF72-5FF868FA786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dn.pixabay.com/photo/2016/01/22/16/07/winter-1156070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7037"/>
            <a:ext cx="9144000" cy="68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77048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МУНИЦИПАЛЬНОЕ ДОШКОЛЬНОЕ ОБРАЗОВАТЕЛЬНОЕ АВТОНОМНОЕ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УЧРЕЖДЕНИЕ</a:t>
            </a: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«ЦЕНТР РАЗВИТИЯ РЕБЕНКА ДЕТСКИЙ САД №56 «НАДЕЖДА» г. ОРСКА»</a:t>
            </a:r>
            <a:endParaRPr lang="ru-RU" sz="14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ctr"/>
            <a:r>
              <a:rPr lang="ru-RU" sz="4800" b="1" dirty="0"/>
              <a:t> </a:t>
            </a: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познавательно – исследовательской деятельности во второй младшей   группе </a:t>
            </a:r>
          </a:p>
          <a:p>
            <a:pPr algn="ctr"/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«Наш друг – Снеговик»</a:t>
            </a:r>
            <a:endParaRPr lang="ru-RU" sz="48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5460326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Составила:  воспитатель 1 категории Платонова. Ю.К. 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9779" flipH="1">
            <a:off x="-540568" y="188639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332657"/>
            <a:ext cx="8208912" cy="4010744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этап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Беседа на тему:  «Снег».</a:t>
            </a: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деятельность: «Снег и его свойства»</a:t>
            </a: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Рисование +Аппликация .тема: «Друзья для снеговика;</a:t>
            </a:r>
          </a:p>
          <a:p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стихов и загадок, рассказов о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снеговике.</a:t>
            </a:r>
          </a:p>
          <a:p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 о снеговике.</a:t>
            </a: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Лепка : «</a:t>
            </a:r>
            <a:r>
              <a:rPr lang="ru-RU" sz="2400" dirty="0" err="1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Снеговички</a:t>
            </a:r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Занятие: 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 в гостях у детей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 проект  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tx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4" name="Рисунок 3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57192"/>
            <a:ext cx="9134472" cy="15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8633" flipH="1">
            <a:off x="-222588" y="-1846746"/>
            <a:ext cx="9793087" cy="101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20" y="4005064"/>
            <a:ext cx="3510183" cy="2632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3284" y="0"/>
            <a:ext cx="6845384" cy="1440160"/>
          </a:xfrm>
        </p:spPr>
        <p:txBody>
          <a:bodyPr/>
          <a:lstStyle/>
          <a:p>
            <a:r>
              <a:rPr lang="ru-RU" sz="3200" i="1" dirty="0">
                <a:solidFill>
                  <a:srgbClr val="FFFFFF"/>
                </a:solidFill>
              </a:rPr>
              <a:t> </a:t>
            </a:r>
            <a:r>
              <a:rPr lang="ru-RU" sz="3200" i="1" dirty="0" smtClean="0">
                <a:solidFill>
                  <a:srgbClr val="FFFFFF"/>
                </a:solidFill>
              </a:rPr>
              <a:t>            </a:t>
            </a:r>
            <a:r>
              <a:rPr lang="ru-RU" sz="3200" i="1" dirty="0">
                <a:solidFill>
                  <a:srgbClr val="FFFFFF"/>
                </a:solidFill>
              </a:rPr>
              <a:t>«Снег и его свойства»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80728"/>
            <a:ext cx="3657072" cy="27428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0867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9197" y="2394632"/>
            <a:ext cx="3453225" cy="1636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5923" y="1380078"/>
            <a:ext cx="3179811" cy="15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797" y="188640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44064" y="116632"/>
            <a:ext cx="7546032" cy="1152127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800" dirty="0">
                <a:solidFill>
                  <a:srgbClr val="FFFFFF"/>
                </a:solidFill>
              </a:rPr>
              <a:t/>
            </a:r>
            <a:br>
              <a:rPr lang="ru-RU" sz="2800" dirty="0">
                <a:solidFill>
                  <a:srgbClr val="FFFFFF"/>
                </a:solidFill>
              </a:rPr>
            </a:br>
            <a:endParaRPr lang="ru-RU" sz="2800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1619672" y="35843"/>
            <a:ext cx="695722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3923928" y="2060848"/>
            <a:ext cx="432048" cy="57615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8444086" y="1104840"/>
            <a:ext cx="648072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7956376" y="4725144"/>
            <a:ext cx="576064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8244408" y="260648"/>
            <a:ext cx="360040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755576" y="476672"/>
            <a:ext cx="216024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40579" y="2384978"/>
            <a:ext cx="360040" cy="504056"/>
          </a:xfrm>
          <a:prstGeom prst="star4">
            <a:avLst>
              <a:gd name="adj" fmla="val 17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8100392" y="2637006"/>
            <a:ext cx="288032" cy="7200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4283968" y="1340768"/>
            <a:ext cx="360040" cy="5760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7740352" y="5517232"/>
            <a:ext cx="432048" cy="6480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20" y="3536323"/>
            <a:ext cx="2748960" cy="27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Во время экспериментальной деятельности были проведены опыты со снегом: «Снег и его свойства», в процессе чего дети узнали, что снег холодный, пушистый, белый, рассыпчатый, в тепле снег превращается в воду. Ещё узнали, что вода имеет свойство замерзать и превращаться в лёд (твёрдый, хрупкий, холодный, прозрачный).</a:t>
            </a:r>
          </a:p>
          <a:p>
            <a:pPr marL="18288" indent="0">
              <a:buNone/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Таким образом, у детей повысился познавательный интерес к экспериментам, пополнился словарный запас.</a:t>
            </a:r>
          </a:p>
          <a:p>
            <a:pPr marL="18288" indent="0">
              <a:buNone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C:\Users\Платонова Юлия\Downloads\20210120_115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r="20898"/>
          <a:stretch/>
        </p:blipFill>
        <p:spPr bwMode="auto">
          <a:xfrm rot="5400000">
            <a:off x="839648" y="3305902"/>
            <a:ext cx="3295099" cy="29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латонова Юлия\Downloads\20210120_1152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-2919" r="27806" b="-1"/>
          <a:stretch/>
        </p:blipFill>
        <p:spPr bwMode="auto">
          <a:xfrm rot="5400000">
            <a:off x="4660891" y="3745371"/>
            <a:ext cx="2789877" cy="25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596" y="224857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40"/>
            <a:ext cx="7546032" cy="1512167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3200" dirty="0">
                <a:solidFill>
                  <a:srgbClr val="FFFFFF"/>
                </a:solidFill>
              </a:rPr>
              <a:t>Аппликация </a:t>
            </a:r>
            <a:r>
              <a:rPr lang="ru-RU" sz="3200" dirty="0" smtClean="0">
                <a:solidFill>
                  <a:srgbClr val="FFFFFF"/>
                </a:solidFill>
              </a:rPr>
              <a:t>+ рисование</a:t>
            </a:r>
          </a:p>
          <a:p>
            <a:pPr marL="18288" indent="0" algn="ctr">
              <a:buNone/>
            </a:pPr>
            <a:r>
              <a:rPr lang="ru-RU" sz="3200" dirty="0" smtClean="0">
                <a:solidFill>
                  <a:srgbClr val="FFFFFF"/>
                </a:solidFill>
              </a:rPr>
              <a:t>«Друзья </a:t>
            </a:r>
            <a:r>
              <a:rPr lang="ru-RU" sz="3200" dirty="0">
                <a:solidFill>
                  <a:srgbClr val="FFFFFF"/>
                </a:solidFill>
              </a:rPr>
              <a:t>для снеговика»</a:t>
            </a:r>
            <a:br>
              <a:rPr lang="ru-RU" sz="3200" dirty="0">
                <a:solidFill>
                  <a:srgbClr val="FFFFFF"/>
                </a:solidFill>
              </a:rPr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052317" cy="2394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6" y="3861048"/>
            <a:ext cx="2405421" cy="2662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67184"/>
            <a:ext cx="5139867" cy="2431552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/>
        </p:nvSpPr>
        <p:spPr>
          <a:xfrm>
            <a:off x="6660232" y="1988840"/>
            <a:ext cx="504056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7884368" y="404664"/>
            <a:ext cx="819387" cy="86409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5220072" y="2564904"/>
            <a:ext cx="648072" cy="79208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8100392" y="2564904"/>
            <a:ext cx="432048" cy="6480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683568" y="404664"/>
            <a:ext cx="504056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6804248" y="2960948"/>
            <a:ext cx="432048" cy="61206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6228184" y="1484784"/>
            <a:ext cx="216024" cy="4320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3131840" y="4365104"/>
            <a:ext cx="432048" cy="5040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179512" y="4221088"/>
            <a:ext cx="351774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>
            <a:off x="7236296" y="980728"/>
            <a:ext cx="360040" cy="5760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65" y="908720"/>
            <a:ext cx="2768377" cy="27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0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1939" flipH="1">
            <a:off x="467544" y="-431615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16632"/>
            <a:ext cx="7113984" cy="1224137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4000" dirty="0" smtClean="0">
                <a:solidFill>
                  <a:srgbClr val="FFFFFF"/>
                </a:solidFill>
              </a:rPr>
              <a:t>           Лепка: </a:t>
            </a:r>
            <a:r>
              <a:rPr lang="ru-RU" sz="4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Снеговички</a:t>
            </a:r>
            <a:r>
              <a:rPr lang="ru-RU" sz="4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12" y="1207045"/>
            <a:ext cx="4718575" cy="22322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3" b="22692"/>
          <a:stretch/>
        </p:blipFill>
        <p:spPr>
          <a:xfrm rot="5400000">
            <a:off x="-1087155" y="2893993"/>
            <a:ext cx="4897001" cy="21380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4-конечная звезда 6"/>
          <p:cNvSpPr/>
          <p:nvPr/>
        </p:nvSpPr>
        <p:spPr>
          <a:xfrm>
            <a:off x="467544" y="188640"/>
            <a:ext cx="288032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2555776" y="2204864"/>
            <a:ext cx="758963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7740352" y="908720"/>
            <a:ext cx="288032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6857999" y="630981"/>
            <a:ext cx="432048" cy="5760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6634846" y="4941168"/>
            <a:ext cx="817474" cy="79208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2051720" y="188640"/>
            <a:ext cx="288032" cy="28803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5796136" y="5671316"/>
            <a:ext cx="576064" cy="56599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8079734" y="5497114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4788024" y="5229200"/>
            <a:ext cx="288032" cy="4421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6876256" y="6093525"/>
            <a:ext cx="360040" cy="31798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6-конечная звезда 16"/>
          <p:cNvSpPr/>
          <p:nvPr/>
        </p:nvSpPr>
        <p:spPr>
          <a:xfrm>
            <a:off x="4932040" y="6093525"/>
            <a:ext cx="432048" cy="43181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>
            <a:off x="7452320" y="332656"/>
            <a:ext cx="216024" cy="28803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7043583" y="1340768"/>
            <a:ext cx="516749" cy="93610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3851920" y="1484784"/>
            <a:ext cx="648072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6-конечная звезда 20"/>
          <p:cNvSpPr/>
          <p:nvPr/>
        </p:nvSpPr>
        <p:spPr>
          <a:xfrm>
            <a:off x="2843808" y="1124744"/>
            <a:ext cx="288032" cy="36004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57600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3789040"/>
            <a:ext cx="4158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Лепили снеговика, упражнялись в раскатывании комочков пластилина круговыми движениями, в соединении комочков вместе.</a:t>
            </a:r>
          </a:p>
        </p:txBody>
      </p:sp>
    </p:spTree>
    <p:extLst>
      <p:ext uri="{BB962C8B-B14F-4D97-AF65-F5344CB8AC3E}">
        <p14:creationId xmlns:p14="http://schemas.microsoft.com/office/powerpoint/2010/main" val="5552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4624" y="-113798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260649"/>
            <a:ext cx="7416824" cy="1224135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3200" dirty="0" smtClean="0">
                <a:solidFill>
                  <a:srgbClr val="FFFFFF"/>
                </a:solidFill>
              </a:rPr>
              <a:t>Занятие: </a:t>
            </a:r>
            <a:r>
              <a:rPr lang="ru-RU" sz="3200" dirty="0">
                <a:solidFill>
                  <a:srgbClr val="FFFFFF"/>
                </a:solidFill>
              </a:rPr>
              <a:t>«Снеговик в гостях у </a:t>
            </a:r>
            <a:r>
              <a:rPr lang="ru-RU" sz="3200" dirty="0" smtClean="0">
                <a:solidFill>
                  <a:srgbClr val="FFFFFF"/>
                </a:solidFill>
              </a:rPr>
              <a:t>ребят.»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0670" y="2699359"/>
            <a:ext cx="4682782" cy="22194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7703" y="2390963"/>
            <a:ext cx="5549460" cy="30085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 descr="C:\Users\user\Desktop\EjaHrVzvK6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2439"/>
            <a:ext cx="2663244" cy="403244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8" name="4-конечная звезда 7"/>
          <p:cNvSpPr/>
          <p:nvPr/>
        </p:nvSpPr>
        <p:spPr>
          <a:xfrm>
            <a:off x="251520" y="404664"/>
            <a:ext cx="360040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3203848" y="1268760"/>
            <a:ext cx="288032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940152" y="1628800"/>
            <a:ext cx="432048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5868144" y="188640"/>
            <a:ext cx="504056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8604448" y="476672"/>
            <a:ext cx="432048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203848" y="4005064"/>
            <a:ext cx="432048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6120172" y="6021288"/>
            <a:ext cx="396044" cy="5040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1907704" y="260648"/>
            <a:ext cx="288032" cy="36004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1403648" y="6273316"/>
            <a:ext cx="648072" cy="58468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6-конечная звезда 16"/>
          <p:cNvSpPr/>
          <p:nvPr/>
        </p:nvSpPr>
        <p:spPr>
          <a:xfrm>
            <a:off x="7660465" y="6447685"/>
            <a:ext cx="583943" cy="41031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8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692696"/>
            <a:ext cx="7349440" cy="64807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Исследовательская работа с мамой  </a:t>
            </a:r>
            <a:endParaRPr lang="ru-RU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 descr="C:\Users\user\Desktop\4C7EbEGu6Z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267769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user\Desktop\детский сад\снег\b99JBYaHvEA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16571"/>
            <a:ext cx="258461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5104"/>
            <a:ext cx="2453288" cy="2239397"/>
          </a:xfrm>
          <a:prstGeom prst="rect">
            <a:avLst/>
          </a:prstGeom>
          <a:noFill/>
        </p:spPr>
      </p:pic>
      <p:pic>
        <p:nvPicPr>
          <p:cNvPr id="7" name="Объект 3" descr="C:\Users\user\Desktop\205734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4" y="5157192"/>
            <a:ext cx="2027086" cy="168365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6161192" y="5013176"/>
            <a:ext cx="369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Семья Вовы Зайцева</a:t>
            </a: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3277" flipH="1">
            <a:off x="766297" y="303787"/>
            <a:ext cx="8713229" cy="55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188641"/>
            <a:ext cx="6969968" cy="1080120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Заключительный этап.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2800" dirty="0" smtClean="0">
                <a:solidFill>
                  <a:srgbClr val="FFFFFF"/>
                </a:solidFill>
              </a:rPr>
              <a:t>Выставка </a:t>
            </a:r>
            <a:r>
              <a:rPr lang="ru-RU" sz="2800" dirty="0">
                <a:solidFill>
                  <a:srgbClr val="FFFFFF"/>
                </a:solidFill>
              </a:rPr>
              <a:t>«Наш друг – снеговик»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" y="1700808"/>
            <a:ext cx="5412469" cy="256528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6929" y="2995666"/>
            <a:ext cx="4392486" cy="28131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4-конечная звезда 5"/>
          <p:cNvSpPr/>
          <p:nvPr/>
        </p:nvSpPr>
        <p:spPr>
          <a:xfrm>
            <a:off x="3347864" y="5301208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1403648" y="4953744"/>
            <a:ext cx="576064" cy="6606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4499992" y="4869160"/>
            <a:ext cx="482351" cy="5543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7524328" y="836712"/>
            <a:ext cx="576064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971600" y="4149080"/>
            <a:ext cx="288032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2339752" y="4149080"/>
            <a:ext cx="360040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539552" y="548680"/>
            <a:ext cx="216024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7812360" y="260648"/>
            <a:ext cx="432048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3923928" y="4221088"/>
            <a:ext cx="432048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2519772" y="5284068"/>
            <a:ext cx="396044" cy="66521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>
            <a:off x="539552" y="5423520"/>
            <a:ext cx="288032" cy="5257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6-конечная звезда 18"/>
          <p:cNvSpPr/>
          <p:nvPr/>
        </p:nvSpPr>
        <p:spPr>
          <a:xfrm>
            <a:off x="2915816" y="4725144"/>
            <a:ext cx="432048" cy="42119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6-конечная звезда 19"/>
          <p:cNvSpPr/>
          <p:nvPr/>
        </p:nvSpPr>
        <p:spPr>
          <a:xfrm>
            <a:off x="6228184" y="1160748"/>
            <a:ext cx="432048" cy="5400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6-конечная звезда 20"/>
          <p:cNvSpPr/>
          <p:nvPr/>
        </p:nvSpPr>
        <p:spPr>
          <a:xfrm>
            <a:off x="1691680" y="6021288"/>
            <a:ext cx="432048" cy="57606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6-конечная звезда 21"/>
          <p:cNvSpPr/>
          <p:nvPr/>
        </p:nvSpPr>
        <p:spPr>
          <a:xfrm>
            <a:off x="1547664" y="404664"/>
            <a:ext cx="360040" cy="4320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-конечная звезда 22"/>
          <p:cNvSpPr/>
          <p:nvPr/>
        </p:nvSpPr>
        <p:spPr>
          <a:xfrm>
            <a:off x="8244408" y="1430778"/>
            <a:ext cx="405346" cy="63007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39080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349440" cy="684076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«Наш друг - Снеговик »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53952"/>
            <a:ext cx="4797152" cy="47971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4-конечная звезда 6"/>
          <p:cNvSpPr/>
          <p:nvPr/>
        </p:nvSpPr>
        <p:spPr>
          <a:xfrm>
            <a:off x="1043608" y="1988840"/>
            <a:ext cx="720080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 flipH="1">
            <a:off x="2987824" y="1628800"/>
            <a:ext cx="504056" cy="684076"/>
          </a:xfrm>
          <a:prstGeom prst="star4">
            <a:avLst>
              <a:gd name="adj" fmla="val 18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8244408" y="548680"/>
            <a:ext cx="288032" cy="5040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2267744" y="404664"/>
            <a:ext cx="432048" cy="39604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3131840" y="3356992"/>
            <a:ext cx="504056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251520" y="260648"/>
            <a:ext cx="360040" cy="4320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611560" y="3356992"/>
            <a:ext cx="432048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2200274" y="3238500"/>
            <a:ext cx="765845" cy="81686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6948264" y="602686"/>
            <a:ext cx="216024" cy="19802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6804248" y="923578"/>
            <a:ext cx="504056" cy="46805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2200274" y="2204864"/>
            <a:ext cx="571526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>
            <a:off x="179512" y="1268760"/>
            <a:ext cx="864096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6" y="923578"/>
            <a:ext cx="3165816" cy="422108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5632" flipH="1">
            <a:off x="-764486" y="-1743"/>
            <a:ext cx="11099668" cy="71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88641"/>
            <a:ext cx="7690048" cy="5976664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         Итог проекта.</a:t>
            </a:r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pPr marL="18288" indent="0"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Проект «Наш друг - Снеговик» длился 2 недели. Во время проведения проекта дети всесторонне исследовали снег, рассмотрели его, потрогали, понюхали, все дети с большим интересом проявляли активность при проведении опытов.</a:t>
            </a:r>
          </a:p>
          <a:p>
            <a:pPr marL="18288" indent="0"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В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ходе проекта «Снеговик» у детей возник устойчивый интерес к творческой, познавательной деятельности; сформирован ряд навыков, дети приобрели и закрепили элементарные знания о снеге, они хорошо знают, что снег белого цвета, холодный, тает в тёплом помещении. Снег – это вода, которая замёрзла.</a:t>
            </a:r>
          </a:p>
          <a:p>
            <a:pPr marL="18288" indent="0"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</a:p>
          <a:p>
            <a:pPr marL="18288" indent="0">
              <a:buNone/>
            </a:pP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       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316" y="5682370"/>
            <a:ext cx="7010744" cy="11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60648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752" y="17190"/>
            <a:ext cx="7860190" cy="5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6478" flipH="1">
            <a:off x="-1236720" y="-121581"/>
            <a:ext cx="6683884" cy="42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260648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</a:rPr>
              <a:t>                                        Актуальность проекта.</a:t>
            </a:r>
            <a:endParaRPr lang="ru-RU" sz="2000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С самого рождения ребёнок является первооткрывателем, исследователем того мира, который его окружает. Для него всё впервые: солнце и дождь, снег и град. </a:t>
            </a: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      Актуальность данного проекта в том, что он позволяет в условиях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воспитательно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- образовательного процесса в ДОУ расширить, обогатить, систематизировать и творчески применить знания детей о снеговике.  </a:t>
            </a: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      Познакомить с опытами с водой и снегом с целью развития интереса к играм –экспериментированиям. Ребенок лучше воспринимает полученную информацию, если задействованы все органы чувств, если он сможет не только увидеть, но 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 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потрогать, понюхать, поиграть, сделать что-то своими руками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  <a:cs typeface="Times New Roman" pitchFamily="18" charset="0"/>
            </a:endParaRP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      Так была сформирована идея проекта – узнать о снеговиках и сделать их своими руками различными способами ( лепка, аппликация, рисование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7" name="Рисунок 6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52" y="536106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9779" flipH="1">
            <a:off x="-540568" y="188639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19672" y="685801"/>
            <a:ext cx="6609928" cy="1591071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Всем спасибо!</a:t>
            </a:r>
          </a:p>
          <a:p>
            <a:endParaRPr lang="ru-RU" dirty="0"/>
          </a:p>
        </p:txBody>
      </p:sp>
      <p:pic>
        <p:nvPicPr>
          <p:cNvPr id="7176" name="Picture 8" descr="https://thumbs.gfycat.com/PresentSoreCanvasback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0" y="1700808"/>
            <a:ext cx="4646712" cy="46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avatanplus.com/files/resources/original/5c1fc4e34793a167dc1917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" y="1988838"/>
            <a:ext cx="4772826" cy="43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800" y="988706"/>
            <a:ext cx="7860190" cy="5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6672" y="764704"/>
            <a:ext cx="7860190" cy="5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6672"/>
            <a:ext cx="7762056" cy="3866729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проблема  </a:t>
            </a:r>
            <a:endParaRPr lang="ru-RU" sz="3600" dirty="0" smtClean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pPr marL="18288" indent="0">
              <a:buNone/>
            </a:pP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Наблюдая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на прогулке за снегом, дети начали задавать вопросы: «Что такое снег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?»,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«Почему снег бывает зимой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?».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Увидев в группе мягкого снеговика, дети спросили: «Кто это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?», «Почему он не тает».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Так возникла идея данного проекта. Мне захотелось познакомить детей со снегом и снеговиком.</a:t>
            </a:r>
          </a:p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52" y="536106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6632" y="332656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141.picsart.com/2731679330122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0669">
            <a:off x="3908473" y="1855559"/>
            <a:ext cx="6215279" cy="51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4663"/>
            <a:ext cx="7746808" cy="4090419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познавательно-исследовательский. Включает в себя творческую, познавательную и опытно-экспериментальную деятельность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</a:t>
            </a:r>
          </a:p>
          <a:p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неделя).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en-US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 (3 - 4года), родители, воспитатель.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снег.</a:t>
            </a:r>
          </a:p>
          <a:p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 исследования: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свойства снега.</a:t>
            </a: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сн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68" y="5247456"/>
            <a:ext cx="8877232" cy="14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197686"/>
            <a:ext cx="6683884" cy="42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404665"/>
            <a:ext cx="7704856" cy="3096344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Цель </a:t>
            </a:r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проекта: </a:t>
            </a:r>
            <a:endParaRPr lang="ru-RU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8288" indent="0" algn="ctr">
              <a:buNone/>
            </a:pP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Развивать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познавательные и творческие способности детей в процессе ознакомления  и экспериментальной деятельности со снегом.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Рисунок 3" descr="95067090_5111852_0_3e327_ba5f303a_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395" y="2492896"/>
            <a:ext cx="4185401" cy="4536504"/>
          </a:xfrm>
          <a:prstGeom prst="rect">
            <a:avLst/>
          </a:prstGeom>
        </p:spPr>
      </p:pic>
      <p:pic>
        <p:nvPicPr>
          <p:cNvPr id="5" name="Picture 10" descr="https://avatanplus.com/files/resources/original/5c1fc4e34793a167dc1917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857722"/>
            <a:ext cx="4248472" cy="38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24744"/>
            <a:ext cx="8217080" cy="52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60649"/>
            <a:ext cx="8090864" cy="5184575"/>
          </a:xfrm>
        </p:spPr>
        <p:txBody>
          <a:bodyPr>
            <a:normAutofit/>
          </a:bodyPr>
          <a:lstStyle/>
          <a:p>
            <a:pPr marL="18288" indent="0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FFFF"/>
                </a:solidFill>
              </a:rPr>
              <a:t>                                                </a:t>
            </a:r>
            <a:r>
              <a:rPr lang="en-US" b="1" dirty="0" err="1" smtClean="0">
                <a:solidFill>
                  <a:srgbClr val="FFFFFF"/>
                </a:solidFill>
              </a:rPr>
              <a:t>Задачи</a:t>
            </a:r>
            <a:r>
              <a:rPr lang="en-US" b="1" dirty="0">
                <a:solidFill>
                  <a:srgbClr val="FFFFFF"/>
                </a:solidFill>
              </a:rPr>
              <a:t>:</a:t>
            </a:r>
            <a:endParaRPr lang="ru-RU" dirty="0">
              <a:solidFill>
                <a:srgbClr val="FFFFFF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Дать детям элементарные представления о природном объекте - снеге, его превращениях в </a:t>
            </a:r>
            <a:r>
              <a:rPr lang="ru-RU" sz="2000" dirty="0" smtClean="0">
                <a:solidFill>
                  <a:srgbClr val="FFFFFF"/>
                </a:solidFill>
              </a:rPr>
              <a:t>воду.</a:t>
            </a:r>
            <a:endParaRPr lang="ru-RU" sz="2000" dirty="0">
              <a:solidFill>
                <a:srgbClr val="FFFFFF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Обогатить словарный запас детей по данной теме.</a:t>
            </a: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Формировать познавательную активность детей при проведении опытов, экспериментов и наблюдений.</a:t>
            </a: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Закрепить понятия «белый», «круглый», «холодный», </a:t>
            </a:r>
            <a:r>
              <a:rPr lang="ru-RU" sz="2000" dirty="0" smtClean="0">
                <a:solidFill>
                  <a:srgbClr val="FFFFFF"/>
                </a:solidFill>
              </a:rPr>
              <a:t>«ком».</a:t>
            </a:r>
            <a:endParaRPr lang="ru-RU" sz="20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FFFF"/>
                </a:solidFill>
              </a:rPr>
              <a:t>Воспитывать </a:t>
            </a:r>
            <a:r>
              <a:rPr lang="ru-RU" sz="2000" dirty="0">
                <a:solidFill>
                  <a:srgbClr val="FFFFFF"/>
                </a:solidFill>
              </a:rPr>
              <a:t>умение работать в коллективе</a:t>
            </a:r>
          </a:p>
          <a:p>
            <a:endParaRPr lang="ru-RU" dirty="0"/>
          </a:p>
        </p:txBody>
      </p:sp>
      <p:pic>
        <p:nvPicPr>
          <p:cNvPr id="6" name="Рисунок 5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37321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798" y="-302194"/>
            <a:ext cx="10560421" cy="675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60648"/>
            <a:ext cx="7258000" cy="3866728"/>
          </a:xfrm>
        </p:spPr>
        <p:txBody>
          <a:bodyPr/>
          <a:lstStyle/>
          <a:p>
            <a:pPr marL="18288" indent="0">
              <a:buNone/>
            </a:pPr>
            <a:r>
              <a:rPr lang="ru-RU" sz="2400" b="1" dirty="0" smtClean="0">
                <a:solidFill>
                  <a:srgbClr val="FFFFFF"/>
                </a:solidFill>
              </a:rPr>
              <a:t>                                 Гипотеза</a:t>
            </a:r>
            <a:r>
              <a:rPr lang="ru-RU" sz="2400" b="1" dirty="0">
                <a:solidFill>
                  <a:srgbClr val="FFFFFF"/>
                </a:solidFill>
              </a:rPr>
              <a:t>: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marL="18288" indent="0">
              <a:buNone/>
            </a:pPr>
            <a:r>
              <a:rPr lang="ru-RU" sz="2400" dirty="0" smtClean="0">
                <a:solidFill>
                  <a:srgbClr val="FFFFFF"/>
                </a:solidFill>
              </a:rPr>
              <a:t>снеговик </a:t>
            </a:r>
            <a:r>
              <a:rPr lang="ru-RU" sz="2400" dirty="0">
                <a:solidFill>
                  <a:srgbClr val="FFFFFF"/>
                </a:solidFill>
              </a:rPr>
              <a:t>-  это снежная постройка, которая состоит из снега, а снег в свою очередь это одно из состояний воды, а вода может превращаться также в лёд.</a:t>
            </a:r>
          </a:p>
          <a:p>
            <a:endParaRPr lang="ru-RU" dirty="0"/>
          </a:p>
        </p:txBody>
      </p:sp>
      <p:pic>
        <p:nvPicPr>
          <p:cNvPr id="6146" name="Picture 2" descr="https://img-fotki.yandex.ru/get/168237/47606540.bf/0_12466d_75046360_X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91705"/>
            <a:ext cx="2339413" cy="17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-fotki.yandex.ru/get/168237/47606540.bf/0_12466d_75046360_X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-172777"/>
            <a:ext cx="2980003" cy="22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g-fotki.yandex.ru/get/168237/47606540.bf/0_12466d_75046360_X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89148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68985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avatanplus.com/files/resources/original/5c1fc4e34793a167dc1917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075358"/>
            <a:ext cx="3859463" cy="35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52736" y="260648"/>
            <a:ext cx="1189371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7848872" cy="5616623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b="1" dirty="0" smtClean="0">
                <a:solidFill>
                  <a:srgbClr val="FFFFFF"/>
                </a:solidFill>
              </a:rPr>
              <a:t>                                    Ожидаемые </a:t>
            </a:r>
            <a:r>
              <a:rPr lang="ru-RU" b="1" dirty="0">
                <a:solidFill>
                  <a:srgbClr val="FFFFFF"/>
                </a:solidFill>
              </a:rPr>
              <a:t>результаты:</a:t>
            </a:r>
            <a:endParaRPr lang="ru-RU" dirty="0">
              <a:solidFill>
                <a:srgbClr val="FFFFFF"/>
              </a:solidFill>
            </a:endParaRPr>
          </a:p>
          <a:p>
            <a:pPr lvl="0"/>
            <a:r>
              <a:rPr lang="ru-RU" b="1" i="1" dirty="0">
                <a:solidFill>
                  <a:srgbClr val="FFFFFF"/>
                </a:solidFill>
              </a:rPr>
              <a:t> дети</a:t>
            </a:r>
            <a:r>
              <a:rPr lang="ru-RU" dirty="0">
                <a:solidFill>
                  <a:srgbClr val="FFFFFF"/>
                </a:solidFill>
              </a:rPr>
              <a:t>: знают, что такое снег, какой снег (белый, холодный, в тепле тает, снег – это замёрзшая вода). Знают, что снеговик -  это снежная постройка, которая состоит из снега. Умеют лепить снеговика из пластилина. Составлять снеговика из кругов, знать части снеговика. Делать аппликацию снеговика.</a:t>
            </a:r>
          </a:p>
          <a:p>
            <a:pPr lvl="0"/>
            <a:r>
              <a:rPr lang="ru-RU" b="1" i="1" dirty="0">
                <a:solidFill>
                  <a:srgbClr val="FFFFFF"/>
                </a:solidFill>
              </a:rPr>
              <a:t>Родители: </a:t>
            </a:r>
            <a:r>
              <a:rPr lang="ru-RU" dirty="0">
                <a:solidFill>
                  <a:srgbClr val="FFFFFF"/>
                </a:solidFill>
              </a:rPr>
              <a:t>принимают активное участие в выполнении поделок </a:t>
            </a:r>
            <a:r>
              <a:rPr lang="ru-RU" dirty="0" smtClean="0">
                <a:solidFill>
                  <a:srgbClr val="FFFFFF"/>
                </a:solidFill>
              </a:rPr>
              <a:t>и проектов на </a:t>
            </a:r>
            <a:r>
              <a:rPr lang="ru-RU" dirty="0">
                <a:solidFill>
                  <a:srgbClr val="FFFFFF"/>
                </a:solidFill>
              </a:rPr>
              <a:t>тему «Наш друг – Снеговик».</a:t>
            </a:r>
          </a:p>
          <a:p>
            <a:pPr lvl="0"/>
            <a:r>
              <a:rPr lang="ru-RU" b="1" i="1" dirty="0" smtClean="0">
                <a:solidFill>
                  <a:srgbClr val="FFFFFF"/>
                </a:solidFill>
              </a:rPr>
              <a:t>Воспитатель:</a:t>
            </a:r>
            <a:r>
              <a:rPr lang="ru-RU" dirty="0" smtClean="0">
                <a:solidFill>
                  <a:srgbClr val="FFFFFF"/>
                </a:solidFill>
              </a:rPr>
              <a:t> создаёт </a:t>
            </a:r>
            <a:r>
              <a:rPr lang="ru-RU" dirty="0">
                <a:solidFill>
                  <a:srgbClr val="FFFFFF"/>
                </a:solidFill>
              </a:rPr>
              <a:t>условия для реализации проекта и активного включения всех участников в работу по реализации проекта.</a:t>
            </a:r>
          </a:p>
          <a:p>
            <a:endParaRPr lang="ru-RU" dirty="0"/>
          </a:p>
        </p:txBody>
      </p:sp>
      <p:pic>
        <p:nvPicPr>
          <p:cNvPr id="5" name="Рисунок 4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37698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797" y="188640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136904" cy="460851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3600" dirty="0" smtClean="0">
                <a:solidFill>
                  <a:srgbClr val="FFFFFF"/>
                </a:solidFill>
              </a:rPr>
              <a:t>             Этапы </a:t>
            </a:r>
            <a:r>
              <a:rPr lang="ru-RU" sz="3600" dirty="0">
                <a:solidFill>
                  <a:srgbClr val="FFFFFF"/>
                </a:solidFill>
              </a:rPr>
              <a:t>реализации проекта</a:t>
            </a:r>
            <a:endParaRPr lang="ru-RU" sz="3600" b="1" i="1" dirty="0" smtClean="0">
              <a:solidFill>
                <a:srgbClr val="FFFFFF"/>
              </a:solidFill>
            </a:endParaRPr>
          </a:p>
          <a:p>
            <a:pPr marL="18288" indent="0">
              <a:buNone/>
            </a:pPr>
            <a:r>
              <a:rPr lang="ru-RU" sz="2800" b="1" i="1" dirty="0" smtClean="0">
                <a:solidFill>
                  <a:srgbClr val="FFFFFF"/>
                </a:solidFill>
              </a:rPr>
              <a:t>                         Подготовительный </a:t>
            </a:r>
            <a:r>
              <a:rPr lang="ru-RU" sz="2800" b="1" i="1" dirty="0">
                <a:solidFill>
                  <a:srgbClr val="FFFFFF"/>
                </a:solidFill>
              </a:rPr>
              <a:t>этап.</a:t>
            </a:r>
            <a:endParaRPr lang="ru-RU" sz="2800" i="1" dirty="0">
              <a:solidFill>
                <a:srgbClr val="FFFFFF"/>
              </a:solidFill>
            </a:endParaRP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Подготовка </a:t>
            </a:r>
            <a:r>
              <a:rPr lang="ru-RU" dirty="0">
                <a:solidFill>
                  <a:srgbClr val="FFFFFF"/>
                </a:solidFill>
              </a:rPr>
              <a:t>атрибутов для игр, занятий.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Беседы с детьми для выявления знаний детей о снеге.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Подбор </a:t>
            </a:r>
            <a:r>
              <a:rPr lang="ru-RU" dirty="0">
                <a:solidFill>
                  <a:srgbClr val="FFFFFF"/>
                </a:solidFill>
              </a:rPr>
              <a:t>стихотворений, художественной литературы, загадок о зиме, снеге, снеговике.</a:t>
            </a:r>
          </a:p>
          <a:p>
            <a:pPr lvl="0"/>
            <a:r>
              <a:rPr lang="ru-RU" dirty="0">
                <a:solidFill>
                  <a:srgbClr val="FFFFFF"/>
                </a:solidFill>
              </a:rPr>
              <a:t>Рассматривание сюжетных картинок по теме «Зима».</a:t>
            </a:r>
          </a:p>
          <a:p>
            <a:pPr lvl="0"/>
            <a:r>
              <a:rPr lang="ru-RU" dirty="0">
                <a:solidFill>
                  <a:srgbClr val="FFFFFF"/>
                </a:solidFill>
              </a:rPr>
              <a:t>Слушание песен о зиме, снеговике, снежинках.</a:t>
            </a:r>
          </a:p>
          <a:p>
            <a:endParaRPr lang="ru-RU" dirty="0"/>
          </a:p>
        </p:txBody>
      </p:sp>
      <p:pic>
        <p:nvPicPr>
          <p:cNvPr id="4" name="Рисунок 3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85184"/>
            <a:ext cx="9410365" cy="15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Другая 2">
      <a:dk1>
        <a:srgbClr val="007DEA"/>
      </a:dk1>
      <a:lt1>
        <a:srgbClr val="007DEA"/>
      </a:lt1>
      <a:dk2>
        <a:srgbClr val="90CBFF"/>
      </a:dk2>
      <a:lt2>
        <a:srgbClr val="007DEA"/>
      </a:lt2>
      <a:accent1>
        <a:srgbClr val="007DEA"/>
      </a:accent1>
      <a:accent2>
        <a:srgbClr val="007DEA"/>
      </a:accent2>
      <a:accent3>
        <a:srgbClr val="90CBFF"/>
      </a:accent3>
      <a:accent4>
        <a:srgbClr val="C7E5FE"/>
      </a:accent4>
      <a:accent5>
        <a:srgbClr val="90CBFF"/>
      </a:accent5>
      <a:accent6>
        <a:srgbClr val="90CBFF"/>
      </a:accent6>
      <a:hlink>
        <a:srgbClr val="59B1FF"/>
      </a:hlink>
      <a:folHlink>
        <a:srgbClr val="59B1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771</TotalTime>
  <Words>753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«Снег и его свойства»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Исследовательская работа с мамой  </vt:lpstr>
      <vt:lpstr>Презентация PowerPoint</vt:lpstr>
      <vt:lpstr>«Наш друг - Снеговик 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Платонова Юлия</dc:creator>
  <cp:lastModifiedBy>Платонова Юлия</cp:lastModifiedBy>
  <cp:revision>40</cp:revision>
  <cp:lastPrinted>2021-01-08T18:03:04Z</cp:lastPrinted>
  <dcterms:created xsi:type="dcterms:W3CDTF">2021-01-07T14:15:49Z</dcterms:created>
  <dcterms:modified xsi:type="dcterms:W3CDTF">2021-01-20T15:20:58Z</dcterms:modified>
</cp:coreProperties>
</file>