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  <p:sldId id="262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9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6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4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6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7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0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2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8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44CA-A3AD-478A-9A28-EF1A85CFD688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3803-08A2-40DD-8F63-69E3384F2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72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8064896" cy="100811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 – детский сад №56 «Надежда» г. Орска»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92888" cy="37219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Старшая 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группа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№1</a:t>
            </a:r>
          </a:p>
          <a:p>
            <a:r>
              <a:rPr lang="ru-RU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Колокольчики»</a:t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77272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Воспитатель: 1Категории Платонова Юлия </a:t>
            </a:r>
            <a:r>
              <a:rPr lang="ru-RU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Касимовна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3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8002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экскурсии дети поблагодарили всех сотрудников пожарной части за их нужную профессию.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пожарным и специалистам пожарной части за тёплое гостеприимство и профессионализм</a:t>
            </a:r>
            <a:r>
              <a:rPr lang="ru-RU" sz="2000" b="1" dirty="0"/>
              <a:t>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9791"/>
            <a:ext cx="3024336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386"/>
            <a:ext cx="3096344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экскурсии: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опасной и важной профессией пожарного.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интереса к профессии «пожарный».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интереса к труду пожарных, орудиям их труда, спецодежде, специальным транспортным средствам.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и уважение к профессии пожарного.</a:t>
            </a:r>
          </a:p>
        </p:txBody>
      </p:sp>
    </p:spTree>
    <p:extLst>
      <p:ext uri="{BB962C8B-B14F-4D97-AF65-F5344CB8AC3E}">
        <p14:creationId xmlns:p14="http://schemas.microsoft.com/office/powerpoint/2010/main" val="25606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344816" cy="56886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словаря: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пожарный, пожарная часть, пожарная машина, огнетушитель, пожарный рукав, кислородная маска, противогаз, каска, комбинезон из огнеупорного материала, лестница.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с ребятами посетили пожарную часть нашего города. Предварительно перед экскурсией была проведена с детьми беседа о поведении в ПЧ.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проходной ПЧ нас встретил старший лейтенант внутренней службы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Карпушин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Денис Владимирович начальник караула 16 пожарно-спасательной части 5 ПСО, который познакомился с ребятами и рассказал план экскурсии.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7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304856" cy="54501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Экскурсия проходит в действующем пожарном центре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Узнаем, как работают пожарные и какое снаряжение используют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Примерим пожарную форму и каску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Посидим в служебной машине и всё потрогаем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Узнаем, как пользоваться огнетушителем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Узнаем об оснащении пожарной машины и ее возможностях при тушении огня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конце программы юные герои будут делиться своими впечатлениями, что больше всего понравилось и запомнилось в процессе экскурсии.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7232848" cy="12241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Начали мы экскурсию с пожарной машины и ее оборудования. Все пожарные машины красного цвета. Пожарные машины предназначены для доставки пожарных, огнетушащих средств и пожарного оборудования к месту возгорания.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11852" r="19688" b="11667"/>
          <a:stretch/>
        </p:blipFill>
        <p:spPr>
          <a:xfrm>
            <a:off x="395536" y="548680"/>
            <a:ext cx="4968552" cy="3466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632848" cy="15841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открылся целый парк пожарных машин, которые можно было излазить вдоль и поперек! Мы с ребятами увидели пожарный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пожарную цистерну и машину ЗИЛ-130 с пожарной лестницей, а ещё пожарный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квадроцикл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прицепом.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240360" cy="432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7344816" cy="1584176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удалось побывать в роли спасателей (примерили форму и шлем пожарного).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833"/>
            <a:ext cx="3219822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280920" cy="158417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на территории ПЧ находится замечательный МУЗЕЙ ТРУДОВОЙ СЛАВЫ ПОЖАРНОЙ ОХРАНЫ, который нам тоже посчастливилось посетить.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7" y="332656"/>
            <a:ext cx="2484276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3219822" cy="4293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28019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латонова Юлия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59" y="4797152"/>
            <a:ext cx="7936345" cy="18002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нашей экскурсии мы побывали в актовом зале, где разбирали с детьми ситуативные задания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00" y="299914"/>
            <a:ext cx="3156905" cy="4209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9708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дошкольное образовательное автономное учреждение «Центр развития ребенка – детский сад №56 «Надежда» г. Орска»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«Центр развития ребенка – детский сад №56 «Надежда» г. Орска»</dc:title>
  <dc:creator>Платонова Юлия</dc:creator>
  <cp:lastModifiedBy>Платонова Юлия</cp:lastModifiedBy>
  <cp:revision>6</cp:revision>
  <dcterms:created xsi:type="dcterms:W3CDTF">2024-01-26T08:25:54Z</dcterms:created>
  <dcterms:modified xsi:type="dcterms:W3CDTF">2024-01-26T10:09:26Z</dcterms:modified>
</cp:coreProperties>
</file>