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8" r:id="rId3"/>
    <p:sldId id="282" r:id="rId4"/>
    <p:sldId id="267" r:id="rId5"/>
    <p:sldId id="318" r:id="rId6"/>
    <p:sldId id="298" r:id="rId7"/>
    <p:sldId id="299" r:id="rId8"/>
    <p:sldId id="300" r:id="rId9"/>
    <p:sldId id="301" r:id="rId10"/>
    <p:sldId id="286" r:id="rId11"/>
    <p:sldId id="287" r:id="rId12"/>
    <p:sldId id="288" r:id="rId13"/>
    <p:sldId id="289" r:id="rId14"/>
    <p:sldId id="290" r:id="rId15"/>
    <p:sldId id="271" r:id="rId16"/>
    <p:sldId id="269" r:id="rId17"/>
    <p:sldId id="302" r:id="rId18"/>
    <p:sldId id="268" r:id="rId19"/>
    <p:sldId id="283" r:id="rId20"/>
    <p:sldId id="317" r:id="rId21"/>
    <p:sldId id="310" r:id="rId22"/>
    <p:sldId id="315" r:id="rId23"/>
    <p:sldId id="312" r:id="rId24"/>
    <p:sldId id="295" r:id="rId25"/>
    <p:sldId id="316" r:id="rId26"/>
    <p:sldId id="272" r:id="rId27"/>
    <p:sldId id="303" r:id="rId28"/>
    <p:sldId id="304" r:id="rId29"/>
    <p:sldId id="273" r:id="rId30"/>
    <p:sldId id="280" r:id="rId31"/>
    <p:sldId id="291" r:id="rId32"/>
    <p:sldId id="292" r:id="rId33"/>
    <p:sldId id="293" r:id="rId34"/>
    <p:sldId id="294" r:id="rId35"/>
    <p:sldId id="305" r:id="rId36"/>
    <p:sldId id="306" r:id="rId37"/>
    <p:sldId id="309" r:id="rId38"/>
    <p:sldId id="281" r:id="rId39"/>
    <p:sldId id="284" r:id="rId40"/>
    <p:sldId id="274" r:id="rId41"/>
    <p:sldId id="276" r:id="rId42"/>
    <p:sldId id="307" r:id="rId43"/>
    <p:sldId id="277" r:id="rId44"/>
    <p:sldId id="296" r:id="rId45"/>
    <p:sldId id="275" r:id="rId46"/>
    <p:sldId id="308" r:id="rId47"/>
    <p:sldId id="278" r:id="rId48"/>
    <p:sldId id="279" r:id="rId49"/>
    <p:sldId id="262" r:id="rId50"/>
    <p:sldId id="263" r:id="rId51"/>
    <p:sldId id="264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99FF"/>
    <a:srgbClr val="0000FF"/>
    <a:srgbClr val="00808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517" autoAdjust="0"/>
    <p:restoredTop sz="94559" autoAdjust="0"/>
  </p:normalViewPr>
  <p:slideViewPr>
    <p:cSldViewPr>
      <p:cViewPr>
        <p:scale>
          <a:sx n="90" d="100"/>
          <a:sy n="90" d="100"/>
        </p:scale>
        <p:origin x="-588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ttps://avatanplus.com/files/resources/original/5700bcbf48023153dae14b3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7" descr="D:\Лидия\шаблоны\Ольга Бор\Care Bears\облака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060104" y="1562985"/>
            <a:ext cx="4813818" cy="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71601"/>
            <a:ext cx="8001000" cy="25146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в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младшей группе «Колокольчики»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9000" y="4572000"/>
            <a:ext cx="4495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Подготовила: воспитатель 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категории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Платонова Юлия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Касимовна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30480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«Центр развития ребенка – детский сад №56 «Надежда»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г.Орска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03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52401"/>
            <a:ext cx="7772400" cy="914399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Безопасность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РППС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066800"/>
            <a:ext cx="678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группе созданы все условия для реализации всех базисных компонентов среды: безопасная 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мебель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оборудование, безопасность растений, отсутствие предметов опасных для жизни и здоровья детей, отсутствие сломанного игрового оборудования, безопасность оформления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573016"/>
            <a:ext cx="4364342" cy="206466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039989"/>
            <a:ext cx="2919544" cy="138116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57744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441800"/>
            <a:ext cx="3200947" cy="23860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42453" y="3048000"/>
            <a:ext cx="2668093" cy="26680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048000"/>
            <a:ext cx="3536344" cy="2630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267199" y="441798"/>
            <a:ext cx="4038052" cy="24083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9080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8113713" cy="464819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Жизненное пространство в группе дает возможность построения непересекающихся центров активности для детской деятельности, что позволяет детям в соответствии с интересами и желаниями свободно заниматься одновременно разными видами деятельности, не мешая друг другу – физкультурой, музыкой, рисованием, конструированием, рассматриванием иллюстраций, играми.</a:t>
            </a:r>
          </a:p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9200" y="2286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Удобное зонирование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8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52400" y="1557866"/>
            <a:ext cx="3352800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457200"/>
            <a:ext cx="2895600" cy="2895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3569114"/>
            <a:ext cx="3927707" cy="18581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81595" y="2633205"/>
            <a:ext cx="3920894" cy="1854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0963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808913" cy="4244975"/>
          </a:xfrm>
        </p:spPr>
        <p:txBody>
          <a:bodyPr/>
          <a:lstStyle/>
          <a:p>
            <a:pPr algn="ctr"/>
            <a:r>
              <a:rPr lang="ru-RU" b="0" cap="none" dirty="0" smtClean="0">
                <a:latin typeface="Times New Roman" pitchFamily="18" charset="0"/>
                <a:cs typeface="Times New Roman" pitchFamily="18" charset="0"/>
              </a:rPr>
              <a:t>В группе выделены центры для организации всех видов деятельности: игровой, двигательной, познавательной, организации режимных моментов. </a:t>
            </a:r>
            <a:endParaRPr lang="ru-RU" b="0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93766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Рациональное использование </a:t>
            </a:r>
            <a:b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группового пространства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40985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133601"/>
            <a:ext cx="6096000" cy="2152656"/>
          </a:xfrm>
        </p:spPr>
        <p:txBody>
          <a:bodyPr anchor="t"/>
          <a:lstStyle/>
          <a:p>
            <a:pPr algn="ctr">
              <a:buClr>
                <a:srgbClr val="7030A0"/>
              </a:buClr>
            </a:pP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 1. Социально </a:t>
            </a:r>
            <a:r>
              <a:rPr lang="ru-RU" sz="1800" dirty="0">
                <a:solidFill>
                  <a:srgbClr val="7030A0"/>
                </a:solidFill>
                <a:latin typeface="Monotype Corsiva" pitchFamily="66" charset="0"/>
              </a:rPr>
              <a:t>– </a:t>
            </a: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коммуникативная</a:t>
            </a:r>
            <a:r>
              <a:rPr lang="ru-RU" sz="1800" dirty="0">
                <a:solidFill>
                  <a:srgbClr val="7030A0"/>
                </a:solidFill>
                <a:latin typeface="Monotype Corsiva" pitchFamily="66" charset="0"/>
              </a:rPr>
              <a:t>;</a:t>
            </a: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        </a:t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     2. Познавательная;</a:t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         3. Речевая;</a:t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             4.  Художественно </a:t>
            </a:r>
            <a:r>
              <a:rPr lang="ru-RU" sz="1800" dirty="0">
                <a:solidFill>
                  <a:srgbClr val="7030A0"/>
                </a:solidFill>
                <a:latin typeface="Monotype Corsiva" pitchFamily="66" charset="0"/>
              </a:rPr>
              <a:t>– эстетическая</a:t>
            </a: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;</a:t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1800" dirty="0" smtClean="0">
                <a:solidFill>
                  <a:srgbClr val="7030A0"/>
                </a:solidFill>
                <a:latin typeface="Monotype Corsiva" pitchFamily="66" charset="0"/>
              </a:rPr>
              <a:t>                 5.  Физическая.</a:t>
            </a:r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          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В каждой области выделены      центры    детской активности..</a:t>
            </a:r>
            <a:r>
              <a:rPr lang="ru-RU" sz="2000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2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52401"/>
            <a:ext cx="7543800" cy="18288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  <a:t>Учитывая требования ФГОС развивающая предметно – пространственная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среда </a:t>
            </a:r>
            <a:r>
              <a:rPr lang="ru-RU" sz="3200" b="1" u="sng" dirty="0" smtClean="0">
                <a:solidFill>
                  <a:srgbClr val="C00000"/>
                </a:solidFill>
                <a:latin typeface="Monotype Corsiva" pitchFamily="66" charset="0"/>
              </a:rPr>
              <a:t>делится </a:t>
            </a:r>
            <a:r>
              <a:rPr lang="ru-RU" sz="3200" b="1" u="sng" dirty="0">
                <a:solidFill>
                  <a:srgbClr val="C00000"/>
                </a:solidFill>
                <a:latin typeface="Monotype Corsiva" pitchFamily="66" charset="0"/>
              </a:rPr>
              <a:t>на пять образовательных областей</a:t>
            </a:r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4906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4907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1.Социально-коммуникативное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развитие.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Monotype Corsiva" pitchFamily="66" charset="0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6400" y="914400"/>
            <a:ext cx="495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Центр ПДД;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Центр пожарной безопасности;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Центр игровой активности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(центр сюжетно-ролевых игр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  нравственно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патриотического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3026" y="2951088"/>
            <a:ext cx="551195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7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plat\OneDrive\Рабочий стол\фотки\ДЕТИ 1 ГРУППА\20190912_093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4648200" cy="3049282"/>
          </a:xfrm>
          <a:prstGeom prst="rect">
            <a:avLst/>
          </a:prstGeom>
          <a:ln w="3810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23528" y="260648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 центре по ПДД и </a:t>
            </a:r>
            <a:r>
              <a:rPr lang="ru-RU" sz="32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пожарной безопасности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находятся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необходимые атрибуты к сюжетно-ролевым играм и занятиям по закреплению правилам дорожного движения. Дети при необходимости объединяют центр сюжетно-ролевых игр, ПДД и пожарной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84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76200"/>
            <a:ext cx="48163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Monotype Corsiva" pitchFamily="66" charset="0"/>
                <a:cs typeface="Times New Roman"/>
              </a:rPr>
              <a:t> </a:t>
            </a:r>
            <a:endParaRPr lang="ru-RU" sz="44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Monotype Corsiva" pitchFamily="66" charset="0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7591" y="944805"/>
            <a:ext cx="4038600" cy="2305815"/>
          </a:xfrm>
          <a:prstGeom prst="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850" y="3579399"/>
            <a:ext cx="4450107" cy="248214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3170182" y="304799"/>
            <a:ext cx="2773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ПДД</a:t>
            </a:r>
            <a:endParaRPr lang="ru-RU" sz="32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32240" y="1988840"/>
            <a:ext cx="19442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ОБЖ</a:t>
            </a:r>
            <a:endParaRPr lang="ru-RU" sz="3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92885" y="3831608"/>
            <a:ext cx="2485978" cy="182477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99724" y="960209"/>
            <a:ext cx="3005252" cy="162752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8845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1" y="848843"/>
            <a:ext cx="3602360" cy="198178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0781" y="3690649"/>
            <a:ext cx="3832872" cy="224328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1730" y="3591252"/>
            <a:ext cx="2971802" cy="171357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43000" y="228600"/>
            <a:ext cx="5776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сюжетно-ролевых игр. 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51829" y="1347477"/>
            <a:ext cx="2580158" cy="171588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84168" y="1674454"/>
            <a:ext cx="2312349" cy="23123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0907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914399"/>
            <a:ext cx="7580312" cy="4267201"/>
          </a:xfrm>
        </p:spPr>
        <p:txBody>
          <a:bodyPr/>
          <a:lstStyle/>
          <a:p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«Развивающая предметная среда – это система материальных объектов деятельности ребенка, функционально моделирующая содержание его духовного и физического развития. Обогащенная среда предполагает единство социальных и предметных средств обеспечения разнообразной деятельности ребенка»</a:t>
            </a:r>
          </a:p>
          <a:p>
            <a:r>
              <a:rPr lang="ru-RU" sz="2800" b="1" i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                         (С.Л. Новоселова).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39751" y="1513449"/>
            <a:ext cx="4876798" cy="23071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4800" y="152400"/>
            <a:ext cx="5867400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Уголок уединения 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37026" y="2670626"/>
            <a:ext cx="4641384" cy="219573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80361" y="2046106"/>
            <a:ext cx="4649023" cy="219934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94381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1600200"/>
            <a:ext cx="685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Несомненно, важную составляющую часть нашей работы занимает нравственно - патриотическое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воспитание, даже в младшем возрасте. Наглядность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нам в этом очень хорошо помогает. Поэтому в нашей группе выделено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следующие мини центры 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Центр «Семья»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Центр «Орск - малая Родина»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Центр « День Победы»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3"/>
            <a:ext cx="603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нравственно  патриотического воспитания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0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889575"/>
            <a:ext cx="5670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понятием «семья».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детей называть имена членов семьи, воспитывать чувство гордости за свою семью,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прививает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уважительное отношение к старшему поколению, к труду взрослых, оказывать посильную помощь.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4600" y="30480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«Семья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8" r="15065"/>
          <a:stretch/>
        </p:blipFill>
        <p:spPr bwMode="auto">
          <a:xfrm>
            <a:off x="609600" y="2696528"/>
            <a:ext cx="3962400" cy="374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Дет Сад № 56\фото для программы программа\20180219_101044 —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6" t="17305" r="1"/>
          <a:stretch/>
        </p:blipFill>
        <p:spPr bwMode="auto">
          <a:xfrm>
            <a:off x="4694765" y="2895600"/>
            <a:ext cx="4106335" cy="28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26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0" y="457200"/>
            <a:ext cx="609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«Орск  - малая Родина»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  с названием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родного города, с растительным и животным миром родного края,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бережное отношение к природе. Касаясь воспитания любви к родному городу, мы касаемся и темы дорог, транспорта, правил дорожного движения.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3810000"/>
            <a:ext cx="4367859" cy="19812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1777" y="2971800"/>
            <a:ext cx="4212888" cy="199302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272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5970" y="3573016"/>
            <a:ext cx="4975491" cy="270685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827584" y="1268760"/>
            <a:ext cx="6640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связи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75-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летием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ВОВ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группе создан мини- центр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нравственно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патриотического воспитания «День Победы». В доступной форме младшим школьникам дается наглядная информация о празднике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Дня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Победы.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332656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Центр «День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Победы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7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30886" y="2856380"/>
            <a:ext cx="4350213" cy="205798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011" y="723899"/>
            <a:ext cx="4264778" cy="19727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048000"/>
            <a:ext cx="5334000" cy="310726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6258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2. Познавательное развитие.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7400" y="1143000"/>
            <a:ext cx="48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—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«Природы»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Центр сенсорного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Центр конструктивной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Центр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воды и песка.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2802467"/>
            <a:ext cx="5638800" cy="266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0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889844"/>
            <a:ext cx="5486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уголке природы подобраны безопасные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растения в соответствии с возрастными требованиями, имеется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необходимое оборудование по уходу за ними.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4600" y="3810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Центр «Природы»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2666999"/>
            <a:ext cx="5538438" cy="26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0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762000"/>
            <a:ext cx="4011343" cy="189767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5334000" cy="91440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«Огород на окошке»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5843" y="3581400"/>
            <a:ext cx="4495800" cy="212685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524000"/>
            <a:ext cx="3200400" cy="199819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272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8700" y="260648"/>
            <a:ext cx="5415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Центр «Сенсорное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развитие»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64704"/>
            <a:ext cx="69111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Центр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сенсорного развития в  младшем возрасте играет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ведущую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роль,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поэтому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оснащение центра наиболее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насыщенно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разнообразно.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входят предметы и игрушки из разного материала, разной формы и величины, мозаики, рамки-вкладыши, сборно-разборные игрушки, пирамидки,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матрешки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другие. Также были изготовлены авторские игры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04014" y="3354472"/>
            <a:ext cx="3741909" cy="238160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4772617"/>
            <a:ext cx="3132666" cy="148199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007364"/>
            <a:ext cx="3382144" cy="172215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0104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76200" y="76201"/>
            <a:ext cx="8570913" cy="2057399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Развивающая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предметно-пространственная среда 1 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младшая группа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«Колокольчики »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  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(2-3 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года)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2438400"/>
            <a:ext cx="5501883" cy="26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46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97972" y="3374572"/>
            <a:ext cx="3657599" cy="209005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91106" y="3047694"/>
            <a:ext cx="3655152" cy="274136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57200" y="152400"/>
            <a:ext cx="655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«Волшебная коробочка» </a:t>
            </a:r>
            <a: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  <a:t>является универсальным дидактическим пособием. Используется в разные режимные моменты ,особенно в период адаптации в дошкольном учреждении, для развития речи, мелкой моторики рук, сенсомоторного развития детей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itchFamily="18" charset="0"/>
              </a:rPr>
              <a:t>авторская игра)</a:t>
            </a:r>
            <a:endParaRPr lang="ru-RU" sz="2000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81157" y="3003807"/>
            <a:ext cx="3304049" cy="247803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7486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0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Центр конструктивной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деятельности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01875" y="3116792"/>
            <a:ext cx="3530600" cy="264795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32462" y="2868538"/>
            <a:ext cx="3441104" cy="258082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6858000" cy="167640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 конструктивной деятельности организован так, что бы дети могли строить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постройки подгруппой и индивидуально. Имеется крупный и мелкий строительный материал, разнообразное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конструкторы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9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82066" y="2099734"/>
            <a:ext cx="3996267" cy="299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838200"/>
            <a:ext cx="3605578" cy="2438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27300" y="3568700"/>
            <a:ext cx="2946400" cy="2209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1962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1200" y="381000"/>
            <a:ext cx="3677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Центр воды и песка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027331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Стимулирует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желание ребёнка узнавать что-то новое и расширять кругозор детей, экспериментировать и работать самостоятельно (знакомство с основными свойствами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песка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развивать тактильную чувствительность;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расширять и обогащать словарь детей;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развивать познавательные процессы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(восприятие, внимание, память, мышление)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способствовать физическому развитию ребё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нка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развивать мелкую моторику рук, а так же зрительную и двигательную координацию;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3365110"/>
            <a:ext cx="5257800" cy="24873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7356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7317" y="3200400"/>
            <a:ext cx="4267200" cy="26315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81000"/>
            <a:ext cx="4114800" cy="2667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55600"/>
            <a:ext cx="3570634" cy="259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8067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228600"/>
            <a:ext cx="419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3.Речевое развитие.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813375"/>
            <a:ext cx="678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Центр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Речевичок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Центр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Книги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 театрализованной деятельности.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2667000"/>
            <a:ext cx="5715000" cy="270363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6645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7267" y="457201"/>
            <a:ext cx="6519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Речевичок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799" y="1041976"/>
            <a:ext cx="69105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Центр речевого развития предполагает проведение занятий индивидуальных и в подгруппах по 2–3 воспитанника. Он также становится одним из центров самостоятельной деятельности детей, им приятно и интересно изучать здесь наглядные материалы и играть.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897" y="2996952"/>
            <a:ext cx="5538439" cy="2620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9685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295400"/>
            <a:ext cx="411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Особое место в речевом уголке отводится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неодушевлённому персонажу  - «Клоун Петя».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этой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игрушкой ребята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беседуют в игровой форме, он «присылает» им посылки с новыми играми и письма с заданиями.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36019" y="2031381"/>
            <a:ext cx="4596160" cy="266699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0700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143000"/>
            <a:ext cx="5538439" cy="2620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600201" y="510064"/>
            <a:ext cx="5410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Центр.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Речевичок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20852" y="2727062"/>
            <a:ext cx="4109735" cy="23132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4038600"/>
            <a:ext cx="3619500" cy="1712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8593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3768" y="152395"/>
            <a:ext cx="2919143" cy="28756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92216" y="2813180"/>
            <a:ext cx="2895600" cy="304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589453" y="980728"/>
            <a:ext cx="451093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 речь, правильное звукопроизношение, умение правильно выражать свои мысли. Развивать память, образное мышление,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речь.(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работа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89452" y="130627"/>
            <a:ext cx="4006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«Хорошо или плохо»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8689" y="3168679"/>
            <a:ext cx="3276974" cy="27432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9655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718" y="451301"/>
            <a:ext cx="7663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Согласно требованиям ФГОС развивающая предметно-пространственная среда должна быть:</a:t>
            </a:r>
            <a:endParaRPr lang="ru-RU" sz="32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Monotype Corsiva" pitchFamily="66" charset="0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730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7613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5000" y="1905000"/>
            <a:ext cx="49671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 содержательно-насыщенной;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 трансформируемой;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 вариативной;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 полифункциональной;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 доступной;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 безопасной.</a:t>
            </a:r>
          </a:p>
        </p:txBody>
      </p:sp>
    </p:spTree>
    <p:extLst>
      <p:ext uri="{BB962C8B-B14F-4D97-AF65-F5344CB8AC3E}">
        <p14:creationId xmlns:p14="http://schemas.microsoft.com/office/powerpoint/2010/main" xmlns="" val="5246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1143000"/>
            <a:ext cx="579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существенную роль в формировании у детей интереса и любви к художественной литературе. В этом уголке ребенок имеет возможность самостоятельно, по своему вкусу выбрать книгу и спокойно рассмотреть ее с яркими иллюстрациями.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200400"/>
            <a:ext cx="4495800" cy="21268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74676" y="2341658"/>
            <a:ext cx="4019393" cy="2434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66800" y="381000"/>
            <a:ext cx="472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Книги.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3340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Театрализованной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деятельности.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143000"/>
            <a:ext cx="6019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Театрализованные игры решают следующие задачи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Развивают артикуляционную моторику;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Расширяют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словарный запас;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Развивают монологическую и диалогическую речь;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Развивает общую и мелкую моторику.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2895600"/>
            <a:ext cx="5562600" cy="25398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6676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94122" y="3402805"/>
            <a:ext cx="2774237" cy="2021676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944872" y="2869861"/>
            <a:ext cx="3790793" cy="179333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720513"/>
            <a:ext cx="4864409" cy="230124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1370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92150"/>
            <a:ext cx="3158130" cy="1871133"/>
          </a:xfrm>
          <a:prstGeom prst="rect">
            <a:avLst/>
          </a:prstGeom>
          <a:ln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2819400"/>
            <a:ext cx="4783347" cy="231743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84991"/>
            <a:ext cx="2256367" cy="176438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 descr="D:\фото.. моя семья\фото презентация\20190123_0937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70441"/>
            <a:ext cx="2895600" cy="211455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36265" y="4042490"/>
            <a:ext cx="2341437" cy="1739837"/>
          </a:xfrm>
          <a:prstGeom prst="rect">
            <a:avLst/>
          </a:prstGeom>
          <a:ln w="3810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23687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ля\Desktop\программа\20180216_1754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4114800" cy="27432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432117" cy="2667000"/>
          </a:xfrm>
          <a:prstGeom prst="rect">
            <a:avLst/>
          </a:prstGeom>
          <a:ln w="3810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24000" y="3352800"/>
            <a:ext cx="2286000" cy="18288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Театр теней </a:t>
            </a: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(авторская работа) </a:t>
            </a:r>
            <a:endParaRPr lang="ru-RU" sz="2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0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2860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4. Художественно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— эстетическое развитие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914401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«Творческая мастерская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находится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материал и оборудование для художественно-творческой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рисования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лепки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аппликации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желанию ребенок может найти и воспользоваться необходимым, для воплощения своих творческих идей, замыслов, фантазии. К данному центру имеется свободный доступ.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3505200"/>
            <a:ext cx="4894145" cy="231530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7731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55141" y="1758022"/>
            <a:ext cx="4648201" cy="219895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4" t="19753" r="154" b="-617"/>
          <a:stretch/>
        </p:blipFill>
        <p:spPr>
          <a:xfrm rot="5400000">
            <a:off x="-414064" y="1743329"/>
            <a:ext cx="4428070" cy="268554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99234" y="2329966"/>
            <a:ext cx="4071431" cy="21547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2737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5334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5. Физическое развитие.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18175"/>
            <a:ext cx="655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В центре « </a:t>
            </a:r>
            <a:r>
              <a:rPr lang="ru-RU" sz="2000" u="sng" dirty="0" err="1" smtClean="0">
                <a:latin typeface="Times New Roman" pitchFamily="18" charset="0"/>
                <a:cs typeface="Times New Roman" pitchFamily="18" charset="0"/>
              </a:rPr>
              <a:t>Здоровичек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имеются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спортивный инвентарь, игрушки, дорожки здоровья для профилактики плоскостопия, дидактические игры спортивного содержания.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600" y="2514600"/>
            <a:ext cx="5791200" cy="273968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4575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42722" y="2135241"/>
            <a:ext cx="3476942" cy="164486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80310" y="1777776"/>
            <a:ext cx="5590861" cy="264490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86470" y="2376330"/>
            <a:ext cx="4371660" cy="26670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9020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76200"/>
            <a:ext cx="731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Создавая развивающую предметно-пространственную среду мы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учитываем: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1030307"/>
            <a:ext cx="7162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Среда должна выполнять 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Необходимо гибкое и вариативное использование пространства. Среда должна служить удовлетворению потребностей и интересов ребенка.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Форма и дизайн предметов ориентирована на безопасность и возраст детей.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Элементы декора должны быть легко сменяемыми.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В каждой группе необходимо предусмотреть место для детской экспериментальной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6696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содержательно-насыщенная 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-разнообразие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материалов, оборудования, инвентаря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группе;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соответствие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возрастным особенностям и содержанию программы.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2127158"/>
            <a:ext cx="3200947" cy="23860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55576" y="2364562"/>
            <a:ext cx="3602632" cy="2148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31840" y="4094497"/>
            <a:ext cx="2668093" cy="26680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88309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889844"/>
            <a:ext cx="7391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 Организуя предметную среду в групповом помещении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 Цветовая палитра должна быть представлена теплыми, пастельными тонами.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 При создании развивающего пространства в групповом помещении необходимо учитывать ведущую роль игровой деятельности.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9. Развивающая среда группы должна меняться в зависимости от возрастных особенностей детей, периода обучения, образовательной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xmlns="" val="31076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685800"/>
            <a:ext cx="6400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Вывод.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развивающей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РППС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ДОУ с учетом требований ФГОС строится таким образом, чтобы дать возможность наиболее эффективно развивать индивидуальность каждого ребенка с учетом его склонностей, интересов, уровня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7825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457200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Трансформируемая</a:t>
            </a:r>
            <a:endParaRPr lang="ru-RU" sz="3600" b="1" dirty="0" smtClean="0"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Возможность изменить РППС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зависимости от образовательной ситуации, интересов и возможности детей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105619"/>
            <a:ext cx="3293368" cy="175584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760192"/>
            <a:ext cx="3672408" cy="173733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11630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525658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Вариативность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различных пространств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(для игры, конструирования, уединения)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;периодическую сменяемость игрового материала; разнообразие материалов и игрушек для обеспечения свободного выбора детьми; появление новых предметов стимулирующих игровую, двигательную, познавательную и исследовательскую активность детей.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72804" y="3550715"/>
            <a:ext cx="2781672" cy="240721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837136"/>
            <a:ext cx="3994175" cy="223224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155"/>
          <a:stretch/>
        </p:blipFill>
        <p:spPr>
          <a:xfrm rot="5400000">
            <a:off x="5888554" y="1125815"/>
            <a:ext cx="2942458" cy="178818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9639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0720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Monotype Corsiva" pitchFamily="66" charset="0"/>
              </a:rPr>
              <a:t>Полифункциональность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редполагает: возможность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разнообразного использования различных составляющих предметной среды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(детская мебель, маты, мягкие модули, ширмы и т. д.)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gplat\OneDrive\Рабочий стол\среда\20200316_16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0683" y="2001909"/>
            <a:ext cx="3925596" cy="2016224"/>
          </a:xfrm>
          <a:prstGeom prst="rect">
            <a:avLst/>
          </a:prstGeom>
          <a:ln w="3810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148358"/>
            <a:ext cx="3577705" cy="209349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210"/>
          <a:stretch/>
        </p:blipFill>
        <p:spPr>
          <a:xfrm rot="5400000">
            <a:off x="1466525" y="1953866"/>
            <a:ext cx="2178501" cy="211231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5880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533400"/>
            <a:ext cx="4419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Доступная</a:t>
            </a:r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 </a:t>
            </a:r>
            <a:endParaRPr lang="ru-RU" sz="3600" b="1" dirty="0" smtClean="0"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Обеспечивать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свободный доступ воспитанников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играм, игрушкам, материалам, пособиям, обеспечивающим все основные виды детской активности.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56079" y="909361"/>
            <a:ext cx="3007687" cy="225576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98093" y="3657487"/>
            <a:ext cx="3600400" cy="170326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1373" y="3749708"/>
            <a:ext cx="4357296" cy="206133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931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1282</Words>
  <Application>Microsoft Office PowerPoint</Application>
  <PresentationFormat>Экран (4:3)</PresentationFormat>
  <Paragraphs>119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В группе выделены центры для организации всех видов деятельности: игровой, двигательной, познавательной, организации режимных моментов. </vt:lpstr>
      <vt:lpstr> 1. Социально – коммуникативная;                 2. Познавательная;            3. Речевая;                4.  Художественно – эстетическая;                    5.  Физическая.             В каждой области выделены      центры    детской активности..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«Огород на окошке»</vt:lpstr>
      <vt:lpstr>Слайд 29</vt:lpstr>
      <vt:lpstr>Слайд 30</vt:lpstr>
      <vt:lpstr>Центр конструктивной деятельности организован так, что бы дети могли строить  постройки подгруппой и индивидуально. Имеется крупный и мелкий строительный материал, разнообразное лего, конструкторы.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UeerAsus</cp:lastModifiedBy>
  <cp:revision>145</cp:revision>
  <dcterms:created xsi:type="dcterms:W3CDTF">2014-07-06T18:18:01Z</dcterms:created>
  <dcterms:modified xsi:type="dcterms:W3CDTF">2020-03-23T10:22:21Z</dcterms:modified>
</cp:coreProperties>
</file>