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59" r:id="rId6"/>
    <p:sldId id="275" r:id="rId7"/>
    <p:sldId id="266" r:id="rId8"/>
    <p:sldId id="262" r:id="rId9"/>
    <p:sldId id="268" r:id="rId10"/>
    <p:sldId id="270" r:id="rId11"/>
    <p:sldId id="276" r:id="rId12"/>
    <p:sldId id="271" r:id="rId13"/>
    <p:sldId id="274" r:id="rId14"/>
    <p:sldId id="273" r:id="rId15"/>
    <p:sldId id="272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FC82-6B9F-4B5B-9145-A3C1C010B99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6571-4F5D-425A-B346-760C03568F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FC82-6B9F-4B5B-9145-A3C1C010B99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6571-4F5D-425A-B346-760C03568F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FC82-6B9F-4B5B-9145-A3C1C010B99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6571-4F5D-425A-B346-760C03568F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FC82-6B9F-4B5B-9145-A3C1C010B99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6571-4F5D-425A-B346-760C03568F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FC82-6B9F-4B5B-9145-A3C1C010B99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6571-4F5D-425A-B346-760C03568F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FC82-6B9F-4B5B-9145-A3C1C010B99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6571-4F5D-425A-B346-760C03568F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FC82-6B9F-4B5B-9145-A3C1C010B99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6571-4F5D-425A-B346-760C03568F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FC82-6B9F-4B5B-9145-A3C1C010B99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6571-4F5D-425A-B346-760C03568F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FC82-6B9F-4B5B-9145-A3C1C010B99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6571-4F5D-425A-B346-760C03568F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FC82-6B9F-4B5B-9145-A3C1C010B99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6571-4F5D-425A-B346-760C03568F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FC82-6B9F-4B5B-9145-A3C1C010B99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606571-4F5D-425A-B346-760C03568F5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7CFC82-6B9F-4B5B-9145-A3C1C010B99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606571-4F5D-425A-B346-760C03568F5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136904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>
                <a:effectLst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ДЕТСКИЙ САД №56 «НАДЕЖДА» г. ОРСКА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Georgia" pitchFamily="18" charset="0"/>
              </a:rPr>
              <a:t>Проект </a:t>
            </a:r>
            <a:r>
              <a:rPr lang="ru-RU" sz="3600" dirty="0">
                <a:solidFill>
                  <a:schemeClr val="tx1"/>
                </a:solidFill>
                <a:latin typeface="Georgia" pitchFamily="18" charset="0"/>
              </a:rPr>
              <a:t>на тему </a:t>
            </a:r>
            <a:br>
              <a:rPr lang="ru-RU" sz="36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4000" dirty="0">
                <a:solidFill>
                  <a:srgbClr val="C00000"/>
                </a:solidFill>
                <a:latin typeface="Georgia" pitchFamily="18" charset="0"/>
              </a:rPr>
              <a:t>«Все профессии нужны, </a:t>
            </a:r>
            <a:br>
              <a:rPr lang="ru-RU" sz="4000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4000" dirty="0">
                <a:solidFill>
                  <a:srgbClr val="C00000"/>
                </a:solidFill>
                <a:latin typeface="Georgia" pitchFamily="18" charset="0"/>
              </a:rPr>
              <a:t>все профессии важны» </a:t>
            </a:r>
            <a:br>
              <a:rPr lang="ru-RU" sz="4000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Georgia" pitchFamily="18" charset="0"/>
              </a:rPr>
              <a:t>в группе старшего дошкольного возраста</a:t>
            </a:r>
            <a:br>
              <a:rPr lang="ru-RU" sz="3600" dirty="0">
                <a:solidFill>
                  <a:schemeClr val="tx1"/>
                </a:solidFill>
                <a:latin typeface="Georgia" pitchFamily="18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653136"/>
            <a:ext cx="7776536" cy="328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Подготовила Воспитатель</a:t>
            </a:r>
            <a:r>
              <a:rPr lang="en-US" dirty="0" smtClean="0"/>
              <a:t> I </a:t>
            </a:r>
            <a:r>
              <a:rPr lang="ru-RU" dirty="0" smtClean="0"/>
              <a:t>категории: Платонова Ю.К.</a:t>
            </a:r>
            <a:endParaRPr lang="ru-RU" dirty="0"/>
          </a:p>
        </p:txBody>
      </p:sp>
      <p:pic>
        <p:nvPicPr>
          <p:cNvPr id="7" name="Рисунок 6" descr="2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904184"/>
            <a:ext cx="1579472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3231" y="1015398"/>
            <a:ext cx="3960440" cy="24509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59" y="116633"/>
            <a:ext cx="3805299" cy="1800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6520" y="1411226"/>
            <a:ext cx="4427982" cy="2094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2809" y="4066046"/>
            <a:ext cx="3237928" cy="15317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2034" r="32357"/>
          <a:stretch/>
        </p:blipFill>
        <p:spPr>
          <a:xfrm rot="5400000">
            <a:off x="2145981" y="2320422"/>
            <a:ext cx="3643488" cy="2836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59" y="4940897"/>
            <a:ext cx="2618699" cy="1238846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979711" y="5805264"/>
            <a:ext cx="4813411" cy="93610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6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7175" y="3787188"/>
            <a:ext cx="4169247" cy="197237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0438" y="3068960"/>
            <a:ext cx="2308026" cy="295232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Ширма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r="25679" b="2705"/>
          <a:stretch/>
        </p:blipFill>
        <p:spPr>
          <a:xfrm>
            <a:off x="107504" y="188640"/>
            <a:ext cx="3254712" cy="3425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8921" y="1423607"/>
            <a:ext cx="4414150" cy="2088232"/>
          </a:xfrm>
          <a:prstGeom prst="rect">
            <a:avLst/>
          </a:prstGeom>
        </p:spPr>
      </p:pic>
      <p:pic>
        <p:nvPicPr>
          <p:cNvPr id="7" name="Picture 2" descr="C:\Users\Платонова Юлия\Downloads\20221114_1045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08342"/>
            <a:ext cx="3240360" cy="314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20" y="603030"/>
            <a:ext cx="2886259" cy="29470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5"/>
          <a:stretch/>
        </p:blipFill>
        <p:spPr>
          <a:xfrm rot="5400000">
            <a:off x="3156225" y="4447670"/>
            <a:ext cx="2759540" cy="167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116632"/>
            <a:ext cx="7776536" cy="12961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«Все профессии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профессии важны»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8" t="6923" r="22709" b="12637"/>
          <a:stretch/>
        </p:blipFill>
        <p:spPr>
          <a:xfrm>
            <a:off x="5762694" y="1354981"/>
            <a:ext cx="3065696" cy="20740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9" t="-3186" r="16146"/>
          <a:stretch/>
        </p:blipFill>
        <p:spPr>
          <a:xfrm rot="5400000">
            <a:off x="-213125" y="1819625"/>
            <a:ext cx="4433713" cy="3504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t="2528" r="10104"/>
          <a:stretch/>
        </p:blipFill>
        <p:spPr>
          <a:xfrm>
            <a:off x="5341589" y="3773648"/>
            <a:ext cx="3486801" cy="25989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6800" r="12604"/>
          <a:stretch/>
        </p:blipFill>
        <p:spPr>
          <a:xfrm>
            <a:off x="1835696" y="4581128"/>
            <a:ext cx="3362385" cy="2166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9" t="6703" r="20215" b="12063"/>
          <a:stretch/>
        </p:blipFill>
        <p:spPr>
          <a:xfrm>
            <a:off x="3521080" y="1546306"/>
            <a:ext cx="2277232" cy="16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8147" y="3691987"/>
            <a:ext cx="4211958" cy="199629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3284984"/>
            <a:ext cx="2663968" cy="16961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Экскурсия.</a:t>
            </a:r>
          </a:p>
          <a:p>
            <a:r>
              <a:rPr lang="ru-RU" dirty="0" smtClean="0"/>
              <a:t>«Медицинский </a:t>
            </a:r>
            <a:r>
              <a:rPr lang="ru-RU" dirty="0" smtClean="0"/>
              <a:t>кабинет  в </a:t>
            </a:r>
            <a:r>
              <a:rPr lang="ru-RU" dirty="0" smtClean="0"/>
              <a:t>д/саду».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7736" y="1184172"/>
            <a:ext cx="3784986" cy="17939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43" y="3931571"/>
            <a:ext cx="4100950" cy="1943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67" y="188641"/>
            <a:ext cx="5787431" cy="27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869160"/>
            <a:ext cx="3096016" cy="1840168"/>
          </a:xfrm>
        </p:spPr>
        <p:txBody>
          <a:bodyPr/>
          <a:lstStyle/>
          <a:p>
            <a:r>
              <a:rPr lang="ru-RU" dirty="0" smtClean="0"/>
              <a:t>Экскурсия</a:t>
            </a:r>
          </a:p>
          <a:p>
            <a:r>
              <a:rPr lang="ru-RU" dirty="0" smtClean="0"/>
              <a:t>«Пожарная часть»</a:t>
            </a:r>
            <a:endParaRPr lang="ru-RU" dirty="0"/>
          </a:p>
        </p:txBody>
      </p:sp>
      <p:pic>
        <p:nvPicPr>
          <p:cNvPr id="4" name="Picture 2" descr="C:\Users\Платонова Юлия\Desktop\фото\Viber\IMG-650cd7a174775b791b5c19d70e85b388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629980" cy="48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47" y="414130"/>
            <a:ext cx="2144005" cy="342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Платонова Юлия\Desktop\фото\Viber\IMG-bd169770794d765a9254554b724195c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827474" cy="376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латонова Юлия\Desktop\фото\Viber\IMG-cf41b6b6e86f4e7d848e0bdcf6a0f0e9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51914"/>
            <a:ext cx="1800200" cy="32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3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221088"/>
            <a:ext cx="4176464" cy="846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«Изостудия»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Платонова Юлия\Desktop\фото\Viber\IMG-ab803695a003157e41208db967e0132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955818" cy="29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латонова Юлия\Desktop\фото\Viber\IMG-a49aef5bd0e477826f8f42d29b3f655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5"/>
            <a:ext cx="2664296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латонова Юлия\Desktop\фото\Viber\IMG-7647799b70a6c4f5a20e6b8ab11197f7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2" y="3356992"/>
            <a:ext cx="2448272" cy="326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латонова Юлия\Desktop\фото\Viber\IMG-91383b88d9aa51ada317a1ba046707b0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805819" cy="374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3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867672"/>
            <a:ext cx="7711008" cy="201622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https://sun9-78.userapi.com/impf/c852220/v852220392/147407/riQvCG7St9Y.jpg?size=604x455&amp;quality=96&amp;sign=024057783b5dc4c03dd2a319219a445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5976664" cy="45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836712"/>
            <a:ext cx="5832320" cy="525658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5100" b="1" dirty="0">
                <a:latin typeface="Georgia" pitchFamily="18" charset="0"/>
              </a:rPr>
              <a:t>Все профессии важны! </a:t>
            </a:r>
          </a:p>
          <a:p>
            <a:pPr algn="l"/>
            <a:r>
              <a:rPr lang="ru-RU" sz="5100" b="1" dirty="0" smtClean="0">
                <a:latin typeface="Georgia" pitchFamily="18" charset="0"/>
              </a:rPr>
              <a:t>Все </a:t>
            </a:r>
            <a:r>
              <a:rPr lang="ru-RU" sz="5100" b="1" dirty="0">
                <a:latin typeface="Georgia" pitchFamily="18" charset="0"/>
              </a:rPr>
              <a:t>профессии нужны!</a:t>
            </a:r>
          </a:p>
          <a:p>
            <a:pPr algn="l"/>
            <a:r>
              <a:rPr lang="ru-RU" sz="5100" dirty="0">
                <a:latin typeface="Georgia" pitchFamily="18" charset="0"/>
              </a:rPr>
              <a:t>Профессий много в мире есть,</a:t>
            </a:r>
          </a:p>
          <a:p>
            <a:pPr algn="l"/>
            <a:r>
              <a:rPr lang="ru-RU" sz="5100" dirty="0">
                <a:latin typeface="Georgia" pitchFamily="18" charset="0"/>
              </a:rPr>
              <a:t>Их невозможно перечесть.</a:t>
            </a:r>
          </a:p>
          <a:p>
            <a:pPr algn="l"/>
            <a:r>
              <a:rPr lang="ru-RU" sz="5100" dirty="0">
                <a:latin typeface="Georgia" pitchFamily="18" charset="0"/>
              </a:rPr>
              <a:t>Сегодня многие нужны, </a:t>
            </a:r>
          </a:p>
          <a:p>
            <a:pPr algn="l"/>
            <a:r>
              <a:rPr lang="ru-RU" sz="5100" dirty="0">
                <a:latin typeface="Georgia" pitchFamily="18" charset="0"/>
              </a:rPr>
              <a:t>И актуальны и важны.</a:t>
            </a:r>
          </a:p>
          <a:p>
            <a:pPr algn="l"/>
            <a:r>
              <a:rPr lang="ru-RU" sz="5100" dirty="0">
                <a:latin typeface="Georgia" pitchFamily="18" charset="0"/>
              </a:rPr>
              <a:t>И ты скорее подрастай, </a:t>
            </a:r>
          </a:p>
          <a:p>
            <a:pPr algn="l"/>
            <a:r>
              <a:rPr lang="ru-RU" sz="5100" dirty="0">
                <a:latin typeface="Georgia" pitchFamily="18" charset="0"/>
              </a:rPr>
              <a:t>Профессией овладевай!</a:t>
            </a:r>
          </a:p>
          <a:p>
            <a:pPr algn="l"/>
            <a:r>
              <a:rPr lang="ru-RU" sz="5100" dirty="0">
                <a:latin typeface="Georgia" pitchFamily="18" charset="0"/>
              </a:rPr>
              <a:t>Старайся первым в деле быть</a:t>
            </a:r>
          </a:p>
          <a:p>
            <a:pPr algn="l"/>
            <a:r>
              <a:rPr lang="ru-RU" sz="5100" dirty="0">
                <a:latin typeface="Georgia" pitchFamily="18" charset="0"/>
              </a:rPr>
              <a:t>И людям пользу приносить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algn="l"/>
            <a:endParaRPr lang="ru-RU" dirty="0"/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653136"/>
            <a:ext cx="1579472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6632"/>
            <a:ext cx="8064896" cy="6552728"/>
          </a:xfrm>
        </p:spPr>
        <p:txBody>
          <a:bodyPr>
            <a:noAutofit/>
          </a:bodyPr>
          <a:lstStyle/>
          <a:p>
            <a:pPr algn="l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дети старшей группы,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 проекта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(сентябрь-ноябрь)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77756"/>
            <a:ext cx="1259632" cy="1471251"/>
          </a:xfrm>
          <a:prstGeom prst="rect">
            <a:avLst/>
          </a:prstGeom>
        </p:spPr>
      </p:pic>
      <p:pic>
        <p:nvPicPr>
          <p:cNvPr id="6" name="Picture 2" descr="https://sun9-78.userapi.com/impf/c852220/v852220392/147407/riQvCG7St9Y.jpg?size=604x455&amp;quality=96&amp;sign=024057783b5dc4c03dd2a319219a445b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17124"/>
            <a:ext cx="4157489" cy="313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064568" cy="42884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недостаточная информированность детей о разнообразии профессий, а так же профессиях своих родителей.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/>
              <a:t>Цель </a:t>
            </a:r>
            <a:r>
              <a:rPr lang="ru-RU" b="1" dirty="0"/>
              <a:t>проекта</a:t>
            </a:r>
            <a:r>
              <a:rPr lang="ru-RU" dirty="0"/>
              <a:t>: Развитие представлений детей о разнообразии профессий, через профессии их родителей.</a:t>
            </a:r>
          </a:p>
          <a:p>
            <a:pPr algn="l"/>
            <a:endParaRPr lang="ru-RU" dirty="0"/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25144"/>
            <a:ext cx="1579472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6632"/>
            <a:ext cx="7855024" cy="54006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Вызвать у детей интерес к различным профессиям, в частности к профессиям родителей и месту их работы. </a:t>
            </a:r>
          </a:p>
          <a:p>
            <a:pPr algn="l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Расширить и обобщить представления детей о профессиях, орудиях труда, трудовых действиях. </a:t>
            </a:r>
          </a:p>
          <a:p>
            <a:pPr algn="l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Помочь понять детям, о важности, необходимости каждой профессии. Привлечь внимание детей к проблеме будущего выбора профессии. </a:t>
            </a:r>
          </a:p>
          <a:p>
            <a:pPr algn="l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Развивать социально-коммуникативные навыки, связную речь, образные представления, воображение, память, мышление. </a:t>
            </a:r>
          </a:p>
          <a:p>
            <a:pPr algn="l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Способствовать обогащению детско-родительских отношений опытом совместной творческой деятельности; вовлечению родителей в совместную деятельность с ребенком в условиях семьи и детского сада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277755"/>
            <a:ext cx="1259632" cy="147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0"/>
            <a:ext cx="7848544" cy="4981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любознательности и интереса к деятельности взрослых. Расширение у детей знаний и представлений о профессиях, в том числе и профессиях своих родителей (место работы родителей, значимость их труда; гордость и уважение к труду своих родителей). Развитие социально-коммуникативных навыков и познавательной активности. Вовлечение родителей в совместную деятельность с детьми и педагогами по профориентации детей.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60648"/>
            <a:ext cx="7128792" cy="626469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Этапы работы над проектом:</a:t>
            </a:r>
          </a:p>
          <a:p>
            <a:pPr algn="l"/>
            <a:endParaRPr lang="ru-RU" b="1" i="1" dirty="0">
              <a:solidFill>
                <a:srgbClr val="FFFF00"/>
              </a:solidFill>
              <a:latin typeface="Georgia" pitchFamily="18" charset="0"/>
            </a:endParaRPr>
          </a:p>
          <a:p>
            <a:pPr algn="l"/>
            <a:r>
              <a:rPr lang="ru-RU" b="1" i="1" dirty="0">
                <a:latin typeface="Georgia" pitchFamily="18" charset="0"/>
              </a:rPr>
              <a:t>Подготовительный этап.</a:t>
            </a:r>
          </a:p>
          <a:p>
            <a:pPr algn="l"/>
            <a:endParaRPr lang="ru-RU" dirty="0">
              <a:latin typeface="Georgia" pitchFamily="18" charset="0"/>
            </a:endParaRPr>
          </a:p>
          <a:p>
            <a:pPr algn="l"/>
            <a:r>
              <a:rPr lang="ru-RU" dirty="0">
                <a:latin typeface="Georgia" pitchFamily="18" charset="0"/>
              </a:rPr>
              <a:t>1.Постановка цели и задач.</a:t>
            </a:r>
          </a:p>
          <a:p>
            <a:pPr algn="l"/>
            <a:r>
              <a:rPr lang="ru-RU" dirty="0">
                <a:latin typeface="Georgia" pitchFamily="18" charset="0"/>
              </a:rPr>
              <a:t> 2</a:t>
            </a:r>
            <a:r>
              <a:rPr lang="ru-RU" dirty="0" smtClean="0">
                <a:latin typeface="Georgia" pitchFamily="18" charset="0"/>
              </a:rPr>
              <a:t>.</a:t>
            </a:r>
            <a:r>
              <a:rPr lang="ru-RU" dirty="0"/>
              <a:t> Определение у детей уровня представлений о профессиях родителей. 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3.Подбор художественной литературы, стихов, загадок, альбомов с иллюстрациями о профессиях.</a:t>
            </a:r>
          </a:p>
          <a:p>
            <a:pPr algn="l"/>
            <a:r>
              <a:rPr lang="ru-RU" dirty="0">
                <a:latin typeface="Georgia" pitchFamily="18" charset="0"/>
              </a:rPr>
              <a:t> 4.Подбор настольных игр по теме.</a:t>
            </a:r>
          </a:p>
          <a:p>
            <a:pPr algn="l"/>
            <a:r>
              <a:rPr lang="ru-RU" dirty="0">
                <a:latin typeface="Georgia" pitchFamily="18" charset="0"/>
              </a:rPr>
              <a:t>5.Подготовка информации для родителей.</a:t>
            </a:r>
          </a:p>
          <a:p>
            <a:pPr algn="l"/>
            <a:r>
              <a:rPr lang="ru-RU" dirty="0">
                <a:latin typeface="Georgia" pitchFamily="18" charset="0"/>
              </a:rPr>
              <a:t>6.Разработка конспектов занятий.</a:t>
            </a:r>
          </a:p>
          <a:p>
            <a:pPr algn="l"/>
            <a:r>
              <a:rPr lang="ru-RU" dirty="0">
                <a:latin typeface="Georgia" pitchFamily="18" charset="0"/>
              </a:rPr>
              <a:t>7.Подготовка презентаций по теме.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904184"/>
            <a:ext cx="1579472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16632"/>
            <a:ext cx="7560840" cy="52565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этап: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/>
              <a:t>Непосредственная </a:t>
            </a:r>
            <a:r>
              <a:rPr lang="ru-RU" dirty="0"/>
              <a:t>образовательная деятельность по теме «Профессии», беседы, рассказы о профессиях, чтение художественной литературы, чтение и заучивание стихотворений, отгадывание загадок, просмотр презентаций, иллюстраций и т.п. </a:t>
            </a:r>
            <a:endParaRPr lang="ru-RU" dirty="0" smtClean="0"/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/>
              <a:t> Дидактические игры и упражнения по теме «Профессии», организация </a:t>
            </a:r>
            <a:r>
              <a:rPr lang="ru-RU" dirty="0" smtClean="0"/>
              <a:t>сюжетно ролевых </a:t>
            </a:r>
            <a:r>
              <a:rPr lang="ru-RU" dirty="0"/>
              <a:t>игр «Больница», «Парикмахерская», «Сто» и др.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/>
              <a:t>Продуктивная деятельность детей: рисование, конструирование, раскраски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.4. Экскурсия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детскому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сад, в пожарную часть,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изистудию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589240"/>
            <a:ext cx="1187624" cy="13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7776536" cy="436044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Заключительный этап.</a:t>
            </a:r>
          </a:p>
          <a:p>
            <a:pPr algn="l"/>
            <a:r>
              <a:rPr lang="ru-RU" dirty="0" smtClean="0"/>
              <a:t>1. Подведение </a:t>
            </a:r>
            <a:r>
              <a:rPr lang="ru-RU" dirty="0"/>
              <a:t>итогов. Фотоотчет. </a:t>
            </a:r>
          </a:p>
          <a:p>
            <a:pPr algn="l"/>
            <a:r>
              <a:rPr lang="ru-RU" dirty="0" smtClean="0">
                <a:latin typeface="Georgia" pitchFamily="18" charset="0"/>
              </a:rPr>
              <a:t>2. Оформление </a:t>
            </a:r>
            <a:r>
              <a:rPr lang="ru-RU" dirty="0">
                <a:latin typeface="Georgia" pitchFamily="18" charset="0"/>
              </a:rPr>
              <a:t>альбома </a:t>
            </a:r>
            <a:r>
              <a:rPr lang="ru-RU" i="1" dirty="0">
                <a:latin typeface="Georgia" pitchFamily="18" charset="0"/>
              </a:rPr>
              <a:t>«Профессии наших родителей</a:t>
            </a:r>
            <a:r>
              <a:rPr lang="ru-RU" i="1" dirty="0" smtClean="0">
                <a:latin typeface="Georgia" pitchFamily="18" charset="0"/>
              </a:rPr>
              <a:t>»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algn="l"/>
            <a:r>
              <a:rPr lang="ru-RU" dirty="0" smtClean="0">
                <a:latin typeface="Georgia" pitchFamily="18" charset="0"/>
              </a:rPr>
              <a:t>3. Изготовление Ширмы .</a:t>
            </a:r>
          </a:p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зон (кукольный домик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,больница, гараж).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альбома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моих родителей».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родителей.</a:t>
            </a: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904184"/>
            <a:ext cx="1579472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4508</TotalTime>
  <Words>391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      МУНИЦИПАЛЬНОЕ ДОШКОЛЬНОЕ ОБРАЗОВАТЕЛЬНОЕ АВТОНОМНОЕ УЧРЕЖДЕНИЕ «ЦЕНТР РАЗВИТИЯ РЕБЕНКА ДЕТСКИЙ САД №56 «НАДЕЖДА» г. ОРСКА» Проект на тему  «Все профессии нужны,  все профессии важны»  в группе старшего дошкольного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Платонова Юлия</dc:creator>
  <cp:lastModifiedBy>Платонова Юлия</cp:lastModifiedBy>
  <cp:revision>25</cp:revision>
  <dcterms:created xsi:type="dcterms:W3CDTF">2022-11-26T18:19:36Z</dcterms:created>
  <dcterms:modified xsi:type="dcterms:W3CDTF">2022-12-01T10:49:42Z</dcterms:modified>
</cp:coreProperties>
</file>