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56" r:id="rId2"/>
    <p:sldId id="258" r:id="rId3"/>
    <p:sldId id="260" r:id="rId4"/>
    <p:sldId id="264" r:id="rId5"/>
    <p:sldId id="270" r:id="rId6"/>
    <p:sldId id="271" r:id="rId7"/>
    <p:sldId id="272" r:id="rId8"/>
    <p:sldId id="269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660"/>
  </p:normalViewPr>
  <p:slideViewPr>
    <p:cSldViewPr snapToGrid="0">
      <p:cViewPr>
        <p:scale>
          <a:sx n="75" d="100"/>
          <a:sy n="75" d="100"/>
        </p:scale>
        <p:origin x="-61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=""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=""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hlinkClick r:id="rId20"/>
            <a:extLst>
              <a:ext uri="{FF2B5EF4-FFF2-40B4-BE49-F238E27FC236}">
                <a16:creationId xmlns=""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6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va.netboard.me/zggt1k4s/?link=1gn6OdhU-TFfHGuSb-63daPxi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va.netboard.me/zggt1k4s/?link=1gn6OdhU-TFfHGuSb-63daPxi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va.netboard.me/zggt1k4s/?link=1gn6OdhU-TFfHGuSb-63daPxiO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https://avatars.mds.yandex.net/get-altay/2805836/2a00000173870719fc0edad432b867144c9b/XXL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828143" y="179038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F89D9D7-5C09-4254-B2F4-3976630F0363}"/>
              </a:ext>
            </a:extLst>
          </p:cNvPr>
          <p:cNvSpPr/>
          <p:nvPr/>
        </p:nvSpPr>
        <p:spPr>
          <a:xfrm>
            <a:off x="1524000" y="1803400"/>
            <a:ext cx="10149840" cy="361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262" y="1782444"/>
            <a:ext cx="9612017" cy="36785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ИГРОТЕКА 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консультационного центра для родителей (законных представителей), обеспечивающих получение детьми дошкольного образования в форме семейного образования)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89200" y="96560"/>
            <a:ext cx="83108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№56 «Надежда» г. Орска»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3548" y="6004560"/>
            <a:ext cx="41784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1 категории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Ю.К.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ECDAA8-0B1D-4D53-9547-6F8AF7587453}"/>
              </a:ext>
            </a:extLst>
          </p:cNvPr>
          <p:cNvSpPr txBox="1"/>
          <p:nvPr/>
        </p:nvSpPr>
        <p:spPr>
          <a:xfrm>
            <a:off x="381000" y="2304000"/>
            <a:ext cx="4738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E4850EB-0EB4-473A-AF3C-DCECA03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38" y="273685"/>
            <a:ext cx="958543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№56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двери консультативный центр для родителей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0" y="1851660"/>
            <a:ext cx="4897120" cy="3672840"/>
          </a:xfrm>
          <a:prstGeom prst="rect">
            <a:avLst/>
          </a:prstGeom>
        </p:spPr>
      </p:pic>
      <p:pic>
        <p:nvPicPr>
          <p:cNvPr id="5" name="Объект 29">
            <a:hlinkClick r:id="rId3"/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20" y="2939574"/>
            <a:ext cx="3048000" cy="3017520"/>
          </a:xfrm>
        </p:spPr>
      </p:pic>
      <p:pic>
        <p:nvPicPr>
          <p:cNvPr id="6" name="Рисунок 5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4" y="2583497"/>
            <a:ext cx="4179005" cy="24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416560"/>
            <a:ext cx="5867400" cy="127412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8" name="Таблица 10">
            <a:extLst>
              <a:ext uri="{FF2B5EF4-FFF2-40B4-BE49-F238E27FC236}">
                <a16:creationId xmlns="" xmlns:a16="http://schemas.microsoft.com/office/drawing/2014/main" id="{C9FC6D04-E755-4FB9-8AF4-CF2D000D8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745208"/>
              </p:ext>
            </p:extLst>
          </p:nvPr>
        </p:nvGraphicFramePr>
        <p:xfrm>
          <a:off x="894080" y="1822133"/>
          <a:ext cx="892048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0480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развитие, звукопроизношение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ru-RU" sz="3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94138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Преодоление адаптационного периода у будущего воспитанника детского сада</a:t>
                      </a:r>
                      <a:endParaRPr lang="ru-RU" sz="3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психофизического развития ребёнка возрастным нормам</a:t>
                      </a:r>
                      <a:endParaRPr lang="ru-RU" sz="3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ru-RU" sz="3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527572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ребёнка к школьному обучению</a:t>
                      </a:r>
                      <a:endParaRPr lang="ru-RU" sz="3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6405"/>
            <a:ext cx="7945120" cy="13255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такое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КИВ?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440" y="1979752"/>
            <a:ext cx="10132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 семейный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клуб «Играем вместе»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форма взаимодействия с родителями и детьми, созданная для того, чтобы научить родителей правильно организовывать игровую деятельность с ребенком-дошкольником в семье.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lubmama.ru/uploads/posts/2022-08/1660705048_48-klubmama-ru-p-roditeli-s-detmi-delayut-podelki-foto-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70" y="4257040"/>
            <a:ext cx="4064954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15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26085"/>
            <a:ext cx="6065520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КИВ: 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240" y="1725752"/>
            <a:ext cx="904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дошкольного возраста современным игровым технологиям</a:t>
            </a:r>
          </a:p>
        </p:txBody>
      </p:sp>
      <p:pic>
        <p:nvPicPr>
          <p:cNvPr id="5" name="Рисунок 4" descr="http://klubmama.ru/uploads/posts/2022-08/1660705048_48-klubmama-ru-p-roditeli-s-detmi-delayut-podelki-foto-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30" y="4280297"/>
            <a:ext cx="3580130" cy="218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29">
            <a:hlinkClick r:id="rId3"/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3385242"/>
            <a:ext cx="2661920" cy="2635301"/>
          </a:xfrm>
        </p:spPr>
      </p:pic>
    </p:spTree>
    <p:extLst>
      <p:ext uri="{BB962C8B-B14F-4D97-AF65-F5344CB8AC3E}">
        <p14:creationId xmlns:p14="http://schemas.microsoft.com/office/powerpoint/2010/main" val="11872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44866"/>
            <a:ext cx="4907280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КИВ: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1766392"/>
            <a:ext cx="1122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социализации детей раннего дошкольного возраста на основе организации игровой деятельности;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родителей способам применения различных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средств обучения: организация на их основе развивающих игр и игрового взаимодействия с детьми;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ознакомление родителей с современными видами игровых средств обучения;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активизация творческого потенциала личности ребенка;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гармонизация детско-родительских отношений;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чувства защищенности, свободы, доверия к окружающему;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родителями с целью повышения их уровня компетенции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собственным детям.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9400"/>
            <a:ext cx="10322560" cy="1791029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КИВ: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1766392"/>
            <a:ext cx="1122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познавательных способностей;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эмоционально-личностной, социальной сферы;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представлений об окружающем мире;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мелкой моторики;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сенсорных ощущений;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двигательной активности;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музыкального слуха и ритма.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 дети\сад21\IMG_20211027_151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35" y="3403419"/>
            <a:ext cx="4976165" cy="24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34" y="365125"/>
            <a:ext cx="8929566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«Игротека»: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0A66B676-482F-4554-90E5-15C094E60A5E}"/>
              </a:ext>
            </a:extLst>
          </p:cNvPr>
          <p:cNvSpPr/>
          <p:nvPr/>
        </p:nvSpPr>
        <p:spPr>
          <a:xfrm rot="10800000" flipV="1">
            <a:off x="279400" y="1118741"/>
            <a:ext cx="2140026" cy="2930200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малоподвижные игры</a:t>
            </a:r>
          </a:p>
        </p:txBody>
      </p:sp>
      <p:sp>
        <p:nvSpPr>
          <p:cNvPr id="40" name="Полилиния: фигура 12">
            <a:extLst>
              <a:ext uri="{FF2B5EF4-FFF2-40B4-BE49-F238E27FC236}">
                <a16:creationId xmlns="" xmlns:a16="http://schemas.microsoft.com/office/drawing/2014/main" id="{0A66B676-482F-4554-90E5-15C094E60A5E}"/>
              </a:ext>
            </a:extLst>
          </p:cNvPr>
          <p:cNvSpPr/>
          <p:nvPr/>
        </p:nvSpPr>
        <p:spPr>
          <a:xfrm rot="10800000" flipV="1">
            <a:off x="2678604" y="1644619"/>
            <a:ext cx="2208354" cy="3001321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логики и мышления</a:t>
            </a:r>
          </a:p>
        </p:txBody>
      </p:sp>
      <p:sp>
        <p:nvSpPr>
          <p:cNvPr id="41" name="Полилиния: фигура 12">
            <a:extLst>
              <a:ext uri="{FF2B5EF4-FFF2-40B4-BE49-F238E27FC236}">
                <a16:creationId xmlns="" xmlns:a16="http://schemas.microsoft.com/office/drawing/2014/main" id="{0A66B676-482F-4554-90E5-15C094E60A5E}"/>
              </a:ext>
            </a:extLst>
          </p:cNvPr>
          <p:cNvSpPr/>
          <p:nvPr/>
        </p:nvSpPr>
        <p:spPr>
          <a:xfrm rot="10800000" flipV="1">
            <a:off x="4886959" y="2288930"/>
            <a:ext cx="2255520" cy="3116100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</a:p>
        </p:txBody>
      </p:sp>
      <p:sp>
        <p:nvSpPr>
          <p:cNvPr id="43" name="Полилиния: фигура 12">
            <a:extLst>
              <a:ext uri="{FF2B5EF4-FFF2-40B4-BE49-F238E27FC236}">
                <a16:creationId xmlns="" xmlns:a16="http://schemas.microsoft.com/office/drawing/2014/main" id="{0A66B676-482F-4554-90E5-15C094E60A5E}"/>
              </a:ext>
            </a:extLst>
          </p:cNvPr>
          <p:cNvSpPr/>
          <p:nvPr/>
        </p:nvSpPr>
        <p:spPr>
          <a:xfrm rot="10800000" flipV="1">
            <a:off x="7195724" y="1563486"/>
            <a:ext cx="2336896" cy="2933466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</a:p>
        </p:txBody>
      </p:sp>
      <p:sp>
        <p:nvSpPr>
          <p:cNvPr id="44" name="Полилиния: фигура 12">
            <a:extLst>
              <a:ext uri="{FF2B5EF4-FFF2-40B4-BE49-F238E27FC236}">
                <a16:creationId xmlns="" xmlns:a16="http://schemas.microsoft.com/office/drawing/2014/main" id="{0A66B676-482F-4554-90E5-15C094E60A5E}"/>
              </a:ext>
            </a:extLst>
          </p:cNvPr>
          <p:cNvSpPr/>
          <p:nvPr/>
        </p:nvSpPr>
        <p:spPr>
          <a:xfrm rot="10800000" flipV="1">
            <a:off x="9662064" y="525586"/>
            <a:ext cx="2336896" cy="2847533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eerAsus\Desktop\ВПКонкурс\ПДД фото\image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561" y="4191758"/>
            <a:ext cx="2086437" cy="234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eerAsus\Desktop\ВПКонкурс\ПДД фото\image 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678" y="4613769"/>
            <a:ext cx="1910080" cy="209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Фото сад 56\IMG_2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623" y="3879429"/>
            <a:ext cx="2299534" cy="1533023"/>
          </a:xfrm>
          <a:prstGeom prst="rect">
            <a:avLst/>
          </a:prstGeom>
          <a:noFill/>
        </p:spPr>
      </p:pic>
      <p:pic>
        <p:nvPicPr>
          <p:cNvPr id="2050" name="Picture 2" descr="D:\фото дети\сад21\IMG_20211008_084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296" y="2749239"/>
            <a:ext cx="2529936" cy="14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дети\осень\IMG_20210901_0951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4700" b="6955"/>
          <a:stretch/>
        </p:blipFill>
        <p:spPr bwMode="auto">
          <a:xfrm>
            <a:off x="102132" y="3230920"/>
            <a:ext cx="2494559" cy="21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29">
            <a:hlinkClick r:id="rId2"/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569"/>
            <a:ext cx="3048000" cy="3017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2040" y="741680"/>
            <a:ext cx="10027920" cy="5486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Ссылка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" y="1874520"/>
            <a:ext cx="10698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https://iva.netboard.me/zggt1k4s/?link=1gn6OdhU-TFfHGuSb-63daPxiO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get-altay/2805836/2a00000173870719fc0edad432b867144c9b/XXL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40" y="2657247"/>
            <a:ext cx="4368800" cy="3965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3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1101</TotalTime>
  <Words>190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Тема: ИГРОТЕКА для детей  и родителей   (в рамках консультационного центра для родителей (законных представителей), обеспечивающих получение детьми дошкольного образования в форме семейного образования) </vt:lpstr>
      <vt:lpstr>В нашем ДОУ №56 в 2014 году   открыл свои двери консультативный центр для родителей </vt:lpstr>
      <vt:lpstr>Основные проблемы:</vt:lpstr>
      <vt:lpstr>Что же такое КИВ? </vt:lpstr>
      <vt:lpstr>Цель КИВ: </vt:lpstr>
      <vt:lpstr>Задачи КИВ: </vt:lpstr>
      <vt:lpstr>Основные направления работы КИВ:</vt:lpstr>
      <vt:lpstr>круглый стол «Игротека»:</vt:lpstr>
      <vt:lpstr>Ссылка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Платонова Юлия</cp:lastModifiedBy>
  <cp:revision>34</cp:revision>
  <dcterms:created xsi:type="dcterms:W3CDTF">2021-04-06T16:39:49Z</dcterms:created>
  <dcterms:modified xsi:type="dcterms:W3CDTF">2023-03-02T14:53:33Z</dcterms:modified>
</cp:coreProperties>
</file>