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70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490B-B68B-46A6-BD32-D5D82A189FAC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8874-75D2-4A1D-B241-7FA58AE6B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749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490B-B68B-46A6-BD32-D5D82A189FAC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8874-75D2-4A1D-B241-7FA58AE6B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305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490B-B68B-46A6-BD32-D5D82A189FAC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8874-75D2-4A1D-B241-7FA58AE6B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546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490B-B68B-46A6-BD32-D5D82A189FAC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8874-75D2-4A1D-B241-7FA58AE6B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571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490B-B68B-46A6-BD32-D5D82A189FAC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8874-75D2-4A1D-B241-7FA58AE6B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481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490B-B68B-46A6-BD32-D5D82A189FAC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8874-75D2-4A1D-B241-7FA58AE6B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722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490B-B68B-46A6-BD32-D5D82A189FAC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8874-75D2-4A1D-B241-7FA58AE6B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79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490B-B68B-46A6-BD32-D5D82A189FAC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8874-75D2-4A1D-B241-7FA58AE6B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816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490B-B68B-46A6-BD32-D5D82A189FAC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8874-75D2-4A1D-B241-7FA58AE6B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291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490B-B68B-46A6-BD32-D5D82A189FAC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8874-75D2-4A1D-B241-7FA58AE6B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90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490B-B68B-46A6-BD32-D5D82A189FAC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8874-75D2-4A1D-B241-7FA58AE6B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703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2490B-B68B-46A6-BD32-D5D82A189FAC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78874-75D2-4A1D-B241-7FA58AE6B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3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vselennaya-massage.ru/wp-content/uploads/2018/12/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732"/>
            <a:ext cx="14225464" cy="711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88640"/>
            <a:ext cx="11233248" cy="6552728"/>
          </a:xfrm>
        </p:spPr>
        <p:txBody>
          <a:bodyPr>
            <a:norm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 учреждение «Центр развития ребенка – детский сад №56 «Надежда» г. Орска» </a:t>
            </a:r>
            <a:endParaRPr lang="ru-RU" sz="2400" b="1" i="1" dirty="0" smtClean="0">
              <a:solidFill>
                <a:schemeClr val="bg1"/>
              </a:solidFill>
            </a:endParaRPr>
          </a:p>
          <a:p>
            <a:pPr lvl="0"/>
            <a:endParaRPr lang="ru-RU" b="1" i="1" dirty="0">
              <a:solidFill>
                <a:schemeClr val="bg1"/>
              </a:solidFill>
            </a:endParaRPr>
          </a:p>
          <a:p>
            <a:pPr lvl="0"/>
            <a:endParaRPr lang="ru-RU" b="1" i="1" dirty="0" smtClean="0">
              <a:solidFill>
                <a:schemeClr val="bg1"/>
              </a:solidFill>
            </a:endParaRPr>
          </a:p>
          <a:p>
            <a:pPr lvl="0"/>
            <a:r>
              <a:rPr lang="ru-RU" sz="6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 ПРОЕКТ</a:t>
            </a:r>
          </a:p>
          <a:p>
            <a:pPr lvl="0"/>
            <a:r>
              <a:rPr lang="ru-RU" sz="6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«КОСМОС» </a:t>
            </a:r>
            <a:endParaRPr lang="ru-RU" sz="6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6000" b="1" i="1" dirty="0" smtClean="0">
              <a:solidFill>
                <a:srgbClr val="25FF88"/>
              </a:solidFill>
            </a:endParaRPr>
          </a:p>
          <a:p>
            <a:pPr lvl="0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1 категории: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Платонова.Ю.К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46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vselennaya-massage.ru/wp-content/uploads/2018/12/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" y="-25871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147248" cy="1052736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 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908721"/>
            <a:ext cx="5925230" cy="2808312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29283" y="4133628"/>
            <a:ext cx="3456384" cy="20947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73420" y="1543554"/>
            <a:ext cx="4202940" cy="259228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77687" y="3964335"/>
            <a:ext cx="3348665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1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vselennaya-massage.ru/wp-content/uploads/2018/12/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147248" cy="57214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4000" b="1" i="1" u="sng" dirty="0" smtClean="0">
                <a:solidFill>
                  <a:srgbClr val="FFFF00"/>
                </a:solidFill>
              </a:rPr>
              <a:t>Результат: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проекте с удовольствием приняли родители,  в праздновании российского праздника - День космонавтики и юбилейной даты!</a:t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Заинтересованность детей  темой о космосе, проявление их познавательной активности: вместе с  родителями находят информацию по теме, рассказывают и делятся своими знаниями с другими детьми в детском саду.</a:t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Обыгрывание в детском саду дидактической и  сюжетно – ролевой  игры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изучаем космос»</a:t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Инициативное конструирование детьми  из строительного материала, конструктора, бумаги ракет по своему представлению, проявление творчества и детальности в работе.</a:t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 в детском саду  выставки изобразительных работ  ко  Дню космонавтики: «Полёт Юрия Гагарина в космос!»</a:t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43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vselennaya-massage.ru/wp-content/uploads/2018/12/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5721499"/>
          </a:xfrm>
        </p:spPr>
        <p:txBody>
          <a:bodyPr>
            <a:norm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  <a:tabLst>
                <a:tab pos="409575" algn="l"/>
                <a:tab pos="457200" algn="l"/>
              </a:tabLst>
            </a:pPr>
            <a:r>
              <a:rPr lang="ru-RU" b="1" i="1" dirty="0">
                <a:solidFill>
                  <a:srgbClr val="FFFF00"/>
                </a:solidFill>
                <a:ea typeface="Times New Roman" pitchFamily="18" charset="0"/>
                <a:cs typeface="Arial" pitchFamily="34" charset="0"/>
              </a:rPr>
              <a:t>Вид проекта: </a:t>
            </a:r>
            <a:r>
              <a:rPr lang="ru-RU" b="1" i="1" dirty="0">
                <a:solidFill>
                  <a:schemeClr val="bg2"/>
                </a:solidFill>
                <a:ea typeface="Times New Roman" pitchFamily="18" charset="0"/>
                <a:cs typeface="Arial" pitchFamily="34" charset="0"/>
              </a:rPr>
              <a:t>краткосрочный, информационно - познавательный.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09575" algn="l"/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cs typeface="Arial" pitchFamily="34" charset="0"/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Длительность проекта:</a:t>
            </a:r>
            <a:r>
              <a:rPr lang="ru-RU" dirty="0" smtClean="0">
                <a:solidFill>
                  <a:srgbClr val="FFFF00"/>
                </a:solidFill>
              </a:rPr>
              <a:t> </a:t>
            </a:r>
            <a:r>
              <a:rPr lang="ru-RU" dirty="0" smtClean="0">
                <a:solidFill>
                  <a:schemeClr val="bg2"/>
                </a:solidFill>
              </a:rPr>
              <a:t>1 неделя 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Возраст детей</a:t>
            </a:r>
            <a:r>
              <a:rPr lang="ru-RU" dirty="0" smtClean="0">
                <a:solidFill>
                  <a:srgbClr val="FFFF00"/>
                </a:solidFill>
              </a:rPr>
              <a:t>: </a:t>
            </a:r>
            <a:r>
              <a:rPr lang="ru-RU" dirty="0" smtClean="0">
                <a:solidFill>
                  <a:schemeClr val="bg2"/>
                </a:solidFill>
              </a:rPr>
              <a:t>2младшая группа (дети 3-4года).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К сотрудничеству привлечены: 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chemeClr val="bg2"/>
                </a:solidFill>
              </a:rPr>
              <a:t>дети, родители, воспитатель.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191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vselennaya-massage.ru/wp-content/uploads/2018/12/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8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5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познавательных интересов детей по теме «Космос»</a:t>
            </a:r>
          </a:p>
          <a:p>
            <a:pPr>
              <a:buNone/>
            </a:pPr>
            <a:r>
              <a:rPr lang="ru-RU" sz="3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buNone/>
            </a:pPr>
            <a:r>
              <a:rPr lang="ru-RU" sz="35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35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и углубить знания детей о космосе и Дне Космонавтики</a:t>
            </a:r>
          </a:p>
          <a:p>
            <a:r>
              <a:rPr lang="ru-RU" sz="3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родителей в образовательную деятельность</a:t>
            </a:r>
          </a:p>
          <a:p>
            <a:r>
              <a:rPr lang="ru-RU" sz="3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творческое воображение, фантазию детей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700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vselennaya-massage.ru/wp-content/uploads/2018/12/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92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проекта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цели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плана-графика реализации проекта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834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vselennaya-massage.ru/wp-content/uploads/2018/12/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352928" cy="64087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1 этап 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проблемы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цели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задач проекта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плана деятельности 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литературы и  фотоматериалов   о космосе  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Рисуем вместе с детьми ко Дню космонавтики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материалов и оборудования для реализации проекта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07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vselennaya-massage.ru/wp-content/uploads/2018/12/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50088" cy="60369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3этап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вместе с детьми  фотоматериала о космосе и космических кораблях, космонавтах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– рассуждение «Что я могу увидеть в космосе!».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с детьми за звездами: яркость, размер, Полярная звезда, созвездия.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 игра «Звездные картинки»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«Животные в космосе»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 «Ракета», «Космонавты»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Познавательная беседа «Первый космонавт»</a:t>
            </a:r>
          </a:p>
          <a:p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94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38933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471" cy="6858000"/>
          </a:xfrm>
        </p:spPr>
      </p:pic>
    </p:spTree>
    <p:extLst>
      <p:ext uri="{BB962C8B-B14F-4D97-AF65-F5344CB8AC3E}">
        <p14:creationId xmlns:p14="http://schemas.microsoft.com/office/powerpoint/2010/main" val="409104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vselennaya-massage.ru/wp-content/uploads/2018/12/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-49697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560" y="44624"/>
            <a:ext cx="8075239" cy="1045321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Рисуем, играем, познаём.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7" t="40"/>
          <a:stretch/>
        </p:blipFill>
        <p:spPr>
          <a:xfrm>
            <a:off x="179512" y="925601"/>
            <a:ext cx="3506690" cy="250339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7795" y="4348437"/>
            <a:ext cx="2952325" cy="18216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365104"/>
            <a:ext cx="4051499" cy="21859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488" y="1052736"/>
            <a:ext cx="4183573" cy="3131143"/>
          </a:xfrm>
          <a:prstGeom prst="rect">
            <a:avLst/>
          </a:prstGeom>
        </p:spPr>
      </p:pic>
      <p:pic>
        <p:nvPicPr>
          <p:cNvPr id="12" name="Объект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29055" y="4080520"/>
            <a:ext cx="3647634" cy="172882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81678" y="1997118"/>
            <a:ext cx="2968971" cy="140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186</Words>
  <Application>Microsoft Office PowerPoint</Application>
  <PresentationFormat>Экран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Цель и задачи</vt:lpstr>
      <vt:lpstr>Этапы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Рисуем, играем, познаём.</vt:lpstr>
      <vt:lpstr>Работа с родителями 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Платонова Юлия</dc:creator>
  <cp:lastModifiedBy>Платонова Юлия</cp:lastModifiedBy>
  <cp:revision>15</cp:revision>
  <dcterms:created xsi:type="dcterms:W3CDTF">2021-04-09T05:11:46Z</dcterms:created>
  <dcterms:modified xsi:type="dcterms:W3CDTF">2021-04-19T15:44:36Z</dcterms:modified>
</cp:coreProperties>
</file>