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7" r:id="rId4"/>
    <p:sldId id="268" r:id="rId5"/>
    <p:sldId id="258" r:id="rId6"/>
    <p:sldId id="259" r:id="rId7"/>
    <p:sldId id="271" r:id="rId8"/>
    <p:sldId id="265" r:id="rId9"/>
    <p:sldId id="273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6FF0-7E94-46D6-AFCD-349DB80DCAF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0260-5D83-4B23-8CC6-A3F57ED49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0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70260-5D83-4B23-8CC6-A3F57ED4964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9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6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0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7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6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67B7-0487-4819-BC1D-2B382C085BC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FF2B-4C17-4745-9B65-1273AE2B6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9" y="18256"/>
            <a:ext cx="9144000" cy="68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344816" cy="3528393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безопасности»</a:t>
            </a:r>
            <a:b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средняя </a:t>
            </a: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группа</a:t>
            </a:r>
            <a:b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№1 «Колокольчики»</a:t>
            </a:r>
            <a:b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1Категории Платонова Юлия </a:t>
            </a:r>
            <a:r>
              <a:rPr lang="ru-RU" sz="27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Касимовна</a:t>
            </a:r>
            <a: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560840" cy="16561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733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6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-22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075240" cy="593752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безопасности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форме работы дети многое узнали о безопасности жизнедеятельности, о пожарной безопасности, знают и с удовольствием читают наизусть стихи о пожарной безопасности, рассуждают над смыслом поговорок и пословиц о безопасности, придумывают загадки о безопасности дома, знают правила поведения в лесу на природе. Работа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позволила разнообразить работу и повысила познавательный интерес у детей.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новая форма организации образовательной деятельности для развития познавательной активности детей и развития самостоятельности.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Он помогает ребенку по своему желанию организовать информацию по изучаемой теме и лучше понять и запомнить материал.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Это отличный способ для повторения пройденного. В любое удобное время ребенок просто открывает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 радостью повторяет пройденное,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подходит для занятий в группах, где одновременно будут заняты несколько детей. Можно выбрать задания под силу каждому.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 создание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просто интересно!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" y="-24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безопасности»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218724" cy="4392488"/>
          </a:xfrm>
        </p:spPr>
      </p:pic>
    </p:spTree>
    <p:extLst>
      <p:ext uri="{BB962C8B-B14F-4D97-AF65-F5344CB8AC3E}">
        <p14:creationId xmlns:p14="http://schemas.microsoft.com/office/powerpoint/2010/main" val="8968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5177"/>
            <a:ext cx="8496944" cy="95555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систему развивающих игр и заданий по трем разделам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9603" y="1359453"/>
            <a:ext cx="6652059" cy="1650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2868" y="4806059"/>
            <a:ext cx="5953181" cy="1870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дороге»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5" y="3140968"/>
            <a:ext cx="7171899" cy="15691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16" y="1503748"/>
            <a:ext cx="1668540" cy="1280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/>
          <a:stretch/>
        </p:blipFill>
        <p:spPr>
          <a:xfrm rot="5400000">
            <a:off x="7085888" y="5163077"/>
            <a:ext cx="1813238" cy="12840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8524" y="5107686"/>
            <a:ext cx="1870498" cy="12672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211" y="3326864"/>
            <a:ext cx="1551043" cy="1215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35" y="3159067"/>
            <a:ext cx="1350375" cy="1588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03748"/>
            <a:ext cx="1703265" cy="1361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" y="-1742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4298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764704"/>
            <a:ext cx="8262660" cy="5361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детей среднего и старшего дошкольного возраста.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Содержание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пополнять и усложнять. В старшем дошкольном возрасте дети уже могут вместе со взрослыми  участвовать в сборе материала: анализировать, сортировать информацию.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коммукативных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технологии проектной деятельности, игровых технологий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воспитателям дошкольного учреждения в индивидуально-коллективной работе с детьми, детьми в самостоятельной и игровой деятельности.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служить инструментарием при выявлении уровня освоения воспитанниками знаний по ОБЖ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дидактического пособия.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Повседневная жизнь обычного гражданина таит множество опасностей. Обеспечение безопасности себя и своих детей всё актуальнее. Решение этой проблемы только одно – с раннее дошкольного возраста научить детей поступать в соответствии с нормами безопасности. Ведь, научившись бережно относится к своей жизни, они будут воспринимать чужую как безусловную ценность.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260648"/>
            <a:ext cx="8147248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детей дошкольного возраста навыков безопасного поведения на улице, дороге, в доме и природе, умение адекватно действовать в неординарных ситуациях.</a:t>
            </a: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детей о правилах безопасного поведения в доме, на улице , в доме.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осторожного и осмотрительного отношения к потенциально опасным для человека ситуациям;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правилам безопасного для человека и окружающего мира природы поведения.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детей, обогащая представления о людях ,предметах и явлениях окружающего мира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личной безопасности, чувство самосохранения, чувство ответственности.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3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141_72-p-fon-dlya-prezentatsii-dorozhnoe-dvizheni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0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закрепить знания о правилах пожарной безопасности.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желание соблюдать правила безопасности дома, в детском саду;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представление о том, что огонь может приносить не только пользу человеку, но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ивред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сформировать чувство опасности огня;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представление детей о пожароопасных предметах, которыми нельзя самостоятельно пользоваться;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детей о профессии пожарного и технике, помогающей человеку тушить пожар;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уголком противопожарной безопасности</a:t>
            </a:r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857620" y="2714620"/>
            <a:ext cx="4829180" cy="38576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1 разделе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собраны материалы по  теме : «Пожарная безопасность"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1.изображение огня и номера "01";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карточки с изображением огнеопасных предметов и просто опасных предметов;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иллюстрации о правилах поведения при пожаре, о предметах из-за неправильного обращения с которыми возникают пожары и о пожарниках;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«Пожарная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(Составь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рассксаз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картинке)</a:t>
            </a:r>
            <a:endParaRPr lang="ru-RU" dirty="0"/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2828784" cy="3668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141_72-p-fon-dlya-prezentatsii-dorozhnoe-dvizhenie-78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35196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878875" cy="403244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44624"/>
            <a:ext cx="8568951" cy="244827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дороге»</a:t>
            </a:r>
            <a:br>
              <a:rPr lang="ru-RU" sz="7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Закреплять знания о правилах безопасности на дорогах 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правилах поведения в транспорте; знания о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светофоре, о назначении сигналов светофора; знания о специальных видах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«Скорая помощь», Пожарная машина, «Полиция» знания об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предметах, умения объяснять их опасность.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внимание, восприятие и мышление. Способствовать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любознательности.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дружеские взаимоотношения между сверстниками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988840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собраны материалы по  теме 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дороге»</a:t>
            </a:r>
          </a:p>
          <a:p>
            <a:r>
              <a:rPr lang="ru-RU" sz="2000" dirty="0" smtClean="0"/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по картинке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загадки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«Кого звать на помощь»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знак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«Физкультминутки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«Наши рисунки и раскраски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«Подвижные игры по ПДД»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«Весёлая викторина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«Стихи по ПДД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catherineasquithgallery.com/uploads/posts/2021-02/1613665141_72-p-fon-dlya-prezentatsii-dorozhnoe-dvizhenie-78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326315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243193" cy="2996952"/>
          </a:xfrm>
        </p:spPr>
        <p:txBody>
          <a:bodyPr>
            <a:noAutofit/>
          </a:bodyPr>
          <a:lstStyle/>
          <a:p>
            <a:endPara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безопасности жизнедеятельности»</a:t>
            </a:r>
          </a:p>
          <a:p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элементарными основами безопасного поведения в различных жизненных ситуациях: в быту, социуме,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основных источниках и видах опасности в быту, на улице, в природе, в общении с незнакомыми людьми;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простейшими способами безопасного поведения в разнообразных ситуациях;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 и произвольность в выполнении основных правил безопасного поведения; осторожное и осмотрительное отношение к потенциально опасным ситуациям;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личной безопасности и чувство самосохранения.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2736304" cy="38202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47864" y="3105835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собраны материалы по  теме 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«ОБЖ»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1.«Безопасность в стихах»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«Загадки о безопасности»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«Что такое хорошо и что такое плохо 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«Правила личной безопасности» (картинки и иллюстрации опасных ситуаций)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«Горячие предметы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первой помощи при травме»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«Я начну, а ты продолжи»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578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Лепбук  «Азбука безопасности»    средняя группа №1 «Колокольчики»   Воспитатель: 1Категории Платонова Юлия Касимовна </vt:lpstr>
      <vt:lpstr>Лепбук «Азбука безопасности»</vt:lpstr>
      <vt:lpstr>Презентация PowerPoint</vt:lpstr>
      <vt:lpstr>Пояснительная записка</vt:lpstr>
      <vt:lpstr>Презентация PowerPoint</vt:lpstr>
      <vt:lpstr>Презентация PowerPoint</vt:lpstr>
      <vt:lpstr>Пожарная безопасность  Цель: закрепить знания о правилах пожарной безопасности. Задачи: - воспитывать у детей желание соблюдать правила безопасности дома, в детском саду; - дать представление о том, что огонь может приносить не только пользу человеку, но ивред, сформировать чувство опасности огня; - формировать представление детей о пожароопасных предметах, которыми нельзя самостоятельно пользоваться; - закрепить знания детей о профессии пожарного и технике, помогающей человеку тушить пожар; - познакомить с уголком противопожарной безопасности</vt:lpstr>
      <vt:lpstr>                               </vt:lpstr>
      <vt:lpstr>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Юлия</dc:creator>
  <cp:lastModifiedBy>Платонова Юлия</cp:lastModifiedBy>
  <cp:revision>31</cp:revision>
  <dcterms:created xsi:type="dcterms:W3CDTF">2022-02-09T15:44:25Z</dcterms:created>
  <dcterms:modified xsi:type="dcterms:W3CDTF">2022-02-14T16:25:47Z</dcterms:modified>
</cp:coreProperties>
</file>