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9" r:id="rId4"/>
    <p:sldId id="260" r:id="rId5"/>
    <p:sldId id="261" r:id="rId6"/>
    <p:sldId id="262" r:id="rId7"/>
    <p:sldId id="268" r:id="rId8"/>
    <p:sldId id="264" r:id="rId9"/>
    <p:sldId id="265" r:id="rId10"/>
    <p:sldId id="269" r:id="rId11"/>
    <p:sldId id="270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5C11D4-E65D-4016-83E7-52BBAC06A759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38E89C-16AB-48BA-B8E8-3954D7AD75B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5129808"/>
            <a:ext cx="7854696" cy="1728192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Подготовила 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Селиванова Л.А.</a:t>
            </a: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Орск 2020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8964488" cy="3600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Муниципальное дошкольное образовательное автономное учреждение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«Центр развития ребенка – детский сад №56 «Надежда» г.Орска»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611560" y="1238563"/>
            <a:ext cx="770485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на тему:</a:t>
            </a: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«Технология научно-исследовательской деятельности в детском саду»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://www.zheldor.info/culture/pic.phtml?kod_news=2924&amp;number=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714356"/>
            <a:ext cx="2064075" cy="2000264"/>
          </a:xfrm>
          <a:prstGeom prst="rect">
            <a:avLst/>
          </a:prstGeom>
          <a:noFill/>
        </p:spPr>
      </p:pic>
      <p:pic>
        <p:nvPicPr>
          <p:cNvPr id="7" name="Рисунок 6" descr="501391_группа-дети-изучения-мира-детей-школы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3717032"/>
            <a:ext cx="3645070" cy="24482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044856a3f87fd5509a23c5fbca8bd1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132856"/>
            <a:ext cx="5282271" cy="3528392"/>
          </a:xfrm>
          <a:prstGeom prst="rect">
            <a:avLst/>
          </a:prstGeom>
        </p:spPr>
      </p:pic>
      <p:pic>
        <p:nvPicPr>
          <p:cNvPr id="4" name="Рисунок 3" descr="depositphotos_35265589-stock-illustration-cardboard-box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9167813">
            <a:off x="4601037" y="455459"/>
            <a:ext cx="3350478" cy="251285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3058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Этапы  исследовательской работы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23528" y="1916832"/>
            <a:ext cx="849694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Выбор темы. (Любой предмет, объект или явление)</a:t>
            </a:r>
            <a:endParaRPr lang="ru-RU" sz="24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Сбор материала: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«Подумать самостоятельно» 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«Спросить у другого человека» 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«Узнать из книг» 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«Наблюдение и эксперимент» 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Обобщение материала.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Сообщение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332656"/>
            <a:ext cx="8892480" cy="144016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Использование  технологий 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исследовательской деятельности способствует: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2636912"/>
            <a:ext cx="70567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развитию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дошкольников познавательного интереса,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мышления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формирует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элементы научного мировоззрения,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помогает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применять самостоятельно усвоенные знания и способы деятельности для решения новых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1916832"/>
            <a:ext cx="7556376" cy="28803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сформировать основные ключевые компетенции, способность к исследовательскому типу мышления и развитие познавательной и исследовательской активности детей дошкольного возраста.</a:t>
            </a:r>
            <a:br>
              <a:rPr lang="ru-RU" sz="3200" b="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3200" b="0" cap="none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620688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исследовательской технологии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–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772400" cy="15121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Задачи технологии исследовательской деятельности.</a:t>
            </a:r>
            <a:br>
              <a:rPr lang="ru-RU" sz="4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827584" y="2060848"/>
            <a:ext cx="7488832" cy="1752600"/>
          </a:xfrm>
        </p:spPr>
        <p:txBody>
          <a:bodyPr>
            <a:noAutofit/>
          </a:bodyPr>
          <a:lstStyle/>
          <a:p>
            <a:pPr lvl="0" algn="just">
              <a:buClrTx/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Расширять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систематизировать элементарные естественнонаучные и экологические представления детей.</a:t>
            </a:r>
          </a:p>
          <a:p>
            <a:pPr lvl="0" algn="just">
              <a:buClrTx/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Формировать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навыки постановки элементарных опытов и умения делать выводы на основе полученных результатов.</a:t>
            </a:r>
          </a:p>
          <a:p>
            <a:pPr lvl="0" algn="just">
              <a:buClrTx/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Способствовать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овладению приемами практического взаимодействия с окружающими предметами.</a:t>
            </a:r>
          </a:p>
          <a:p>
            <a:pPr lvl="0" algn="just">
              <a:buClrTx/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Развивать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стремление к поисково-познавательной деятельности</a:t>
            </a:r>
          </a:p>
          <a:p>
            <a:pPr lvl="0" algn="just">
              <a:buClrTx/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Развивать мыслительную активность, умение наблюдать, анализировать, делать выводы.</a:t>
            </a:r>
          </a:p>
          <a:p>
            <a:pPr lvl="0" algn="just">
              <a:buClrTx/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Воспитывать интерес к познанию окружающего мира.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Tx/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Стимулировать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желание детей экспериментировать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Задачи исследовательской деятельности</a:t>
            </a: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39552" y="1916832"/>
            <a:ext cx="8208912" cy="4392488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младшем дошкольном возрасте 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вхождение детей в проблемную игровую ситуацию (ведущая роль педагога);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активизация желания искать пути разрешения проблемной ситуации (вместе с педагогом);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формирование начальных предпосылок поисковой деятельности (практические опыты).</a:t>
            </a:r>
          </a:p>
          <a:p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648072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старшем дошкольном возрасте:</a:t>
            </a:r>
            <a:endParaRPr lang="ru-RU" sz="3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1628800"/>
            <a:ext cx="7920880" cy="4464496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предпосылок поисковой деятельности, интеллектуальной инициативы;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развитие умения определять возможные методы решения проблемы с помощью взрослого, а затем и самостоятельно;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формирование умения применять данные методы, способствующие решению поставленной задачи, с использованием различных вариантов;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развитие желания пользоваться специальной терминологией, ведение конструктивной беседы в процессе совместной исследовательской деятельности.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772400" cy="151216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Основные темы детских исследований группы: </a:t>
            </a:r>
            <a:br>
              <a:rPr lang="ru-RU" sz="3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effectLst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27584" y="2492896"/>
            <a:ext cx="7488832" cy="2376264"/>
          </a:xfrm>
        </p:spPr>
        <p:txBody>
          <a:bodyPr>
            <a:normAutofit/>
          </a:bodyPr>
          <a:lstStyle/>
          <a:p>
            <a:pPr algn="l">
              <a:buClrTx/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фантастические;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ClrTx/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эмпирические;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ClrTx/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теоретические.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Методы и приемы организации исследовательской деятельности:</a:t>
            </a:r>
            <a:b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060848"/>
            <a:ext cx="8892480" cy="4464496"/>
          </a:xfrm>
        </p:spPr>
        <p:txBody>
          <a:bodyPr>
            <a:noAutofit/>
          </a:bodyPr>
          <a:lstStyle/>
          <a:p>
            <a:pPr algn="l" fontAlgn="base">
              <a:buClr>
                <a:srgbClr val="002060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эвристические беседы;</a:t>
            </a:r>
          </a:p>
          <a:p>
            <a:pPr algn="l" fontAlgn="base">
              <a:buClr>
                <a:srgbClr val="002060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постановка и решение вопросов проблемного характера;</a:t>
            </a:r>
          </a:p>
          <a:p>
            <a:pPr algn="l" fontAlgn="base">
              <a:buClr>
                <a:srgbClr val="002060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наблюдения;</a:t>
            </a:r>
          </a:p>
          <a:p>
            <a:pPr algn="l" fontAlgn="base">
              <a:buClrTx/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моделирование;</a:t>
            </a:r>
          </a:p>
          <a:p>
            <a:pPr algn="l" fontAlgn="base">
              <a:buClr>
                <a:srgbClr val="002060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опыты;</a:t>
            </a:r>
          </a:p>
          <a:p>
            <a:pPr algn="l" fontAlgn="base">
              <a:buClr>
                <a:srgbClr val="002060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фиксация результатов;</a:t>
            </a:r>
          </a:p>
          <a:p>
            <a:pPr algn="l" fontAlgn="base">
              <a:buClr>
                <a:srgbClr val="002060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использование художественного слова;</a:t>
            </a:r>
          </a:p>
          <a:p>
            <a:pPr algn="l" fontAlgn="base">
              <a:buClr>
                <a:srgbClr val="002060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дидактические игры, игровые обучающие и творчески развивающие ситуации;</a:t>
            </a:r>
          </a:p>
          <a:p>
            <a:pPr algn="l" fontAlgn="base">
              <a:buClr>
                <a:srgbClr val="002060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трудовые поручения, действия.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476672"/>
            <a:ext cx="9145016" cy="1860816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 проведения учебных исследований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(по А.И. Савенкову):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2420888"/>
            <a:ext cx="856895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выделение и постановка проблемы (выбор темы исследования);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выработка гипотез и предложений;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поиск и предложение возможных вариантов решения;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сбор материала;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обобщение полученных данных;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подготовка материалов исследования к защите (доклад, сообщение);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защита.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692696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Примеры заданий для детей младшего возраста: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95536" y="1722876"/>
            <a:ext cx="770485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«Учимся задавать вопросы»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«Учимся выдвигать гипотезы»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3.«Учимся видеть проблемы» 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«Учимся делать умозаключения или  сделай свой выбор»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«Наблюдение»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3635896" y="2924944"/>
            <a:ext cx="288032" cy="144016"/>
          </a:xfrm>
          <a:prstGeom prst="notched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195</TotalTime>
  <Words>476</Words>
  <Application>Microsoft Office PowerPoint</Application>
  <PresentationFormat>Экран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Слайд 1</vt:lpstr>
      <vt:lpstr>сформировать основные ключевые компетенции, способность к исследовательскому типу мышления и развитие познавательной и исследовательской активности детей дошкольного возраста. </vt:lpstr>
      <vt:lpstr>Задачи технологии исследовательской деятельности. </vt:lpstr>
      <vt:lpstr>Задачи исследовательской деятельности </vt:lpstr>
      <vt:lpstr>В старшем дошкольном возрасте:</vt:lpstr>
      <vt:lpstr>Основные темы детских исследований группы:  </vt:lpstr>
      <vt:lpstr>Методы и приемы организации исследовательской деятельности: </vt:lpstr>
      <vt:lpstr>Методика  проведения учебных исследований (по А.И. Савенкову): </vt:lpstr>
      <vt:lpstr>Примеры заданий для детей младшего возраста:</vt:lpstr>
      <vt:lpstr>Слайд 10</vt:lpstr>
      <vt:lpstr>Этапы  исследовательской работы:  </vt:lpstr>
      <vt:lpstr>Использование  технологий  исследовательской деятельности способствует: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irbis777</dc:creator>
  <cp:lastModifiedBy>irbis777</cp:lastModifiedBy>
  <cp:revision>21</cp:revision>
  <dcterms:created xsi:type="dcterms:W3CDTF">2020-11-23T16:48:28Z</dcterms:created>
  <dcterms:modified xsi:type="dcterms:W3CDTF">2020-11-23T20:04:42Z</dcterms:modified>
</cp:coreProperties>
</file>