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8CAB997-0C07-428C-9DA6-F8E0F8C2AD9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E9F98A1-9A2C-4D96-BAD3-E9D8F819696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823187A-A1E8-45F3-AF5E-1701603359B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8A0128-9437-4F50-A97C-8B875198682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39463C3-6C5B-40D7-9C27-7C1E832D0EF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6B99CDC-D0EB-4EE0-8226-018AED42524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DAA20E-3BF4-4469-8796-7995C9F4603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97394CE-B5D1-4C2C-B275-F8418695FE5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10F4586-5A6A-4F0A-BC96-1B8D2764F1C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EB51405-9EEF-414C-B102-B1B75503C12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2320DE6-377D-4EEE-B48C-38858A126F3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056233-4655-4B20-B8D5-EB92BF8322D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7CE11C7-34FC-4AE8-9BFA-7D8162E7D8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CFC6874-90CE-4A7D-8305-AB98B42EC8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75CC8C5-DCB7-4068-ABBC-81B2B0AB99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F91E626-368F-4766-BB47-4440B661037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7A1A374-2769-44F7-945F-6294EC9A16E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74FD31-04A9-4A9C-8B89-A86E0FE1CF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FA1E59-105E-41F8-8D23-B25774D3AD1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E14C5B-C000-497A-ACE8-744F2BE0290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AA769E0-E6F2-4159-8C6E-A93E6B41411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770AE0-4BF6-46F6-85D3-588ED71B6DE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05D3CF1-A003-498B-AB24-E9DD5830252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7DA3B8-962D-412C-AE5D-C349A850F22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4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Скругленный прямоугольник 6"/>
          <p:cNvSpPr/>
          <p:nvPr/>
        </p:nvSpPr>
        <p:spPr>
          <a:xfrm>
            <a:off x="357120" y="285840"/>
            <a:ext cx="8500680" cy="6214680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  <a:round/>
          </a:ln>
          <a:effectLst>
            <a:glow rad="228600">
              <a:srgbClr val="1dc7f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Рисунок 7" descr="0_75c96_b715e7d3_XL.jpeg"/>
          <p:cNvPicPr/>
          <p:nvPr/>
        </p:nvPicPr>
        <p:blipFill>
          <a:blip r:embed="rId3"/>
          <a:srcRect l="8362" t="8362" r="0" b="0"/>
          <a:stretch/>
        </p:blipFill>
        <p:spPr>
          <a:xfrm>
            <a:off x="71280" y="71280"/>
            <a:ext cx="1999800" cy="19998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2138F47-2995-4792-A32E-30AC90EA4CB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4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6"/>
          <p:cNvSpPr/>
          <p:nvPr/>
        </p:nvSpPr>
        <p:spPr>
          <a:xfrm>
            <a:off x="357120" y="285840"/>
            <a:ext cx="8500680" cy="6214680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  <a:round/>
          </a:ln>
          <a:effectLst>
            <a:glow rad="228600">
              <a:srgbClr val="1dc7f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Рисунок 7" descr="0_75c96_b715e7d3_XL.jpeg"/>
          <p:cNvPicPr/>
          <p:nvPr/>
        </p:nvPicPr>
        <p:blipFill>
          <a:blip r:embed="rId3"/>
          <a:srcRect l="8362" t="8362" r="0" b="0"/>
          <a:stretch/>
        </p:blipFill>
        <p:spPr>
          <a:xfrm>
            <a:off x="71280" y="71280"/>
            <a:ext cx="1999800" cy="199980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C6655FE-E94F-4A42-9376-E689C479772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812000" cy="935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МДОАУ «Центр развития ребенка – детский сад №56 «Надежда» г.Орска»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1547640" y="18450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Дидактическое пособие по безопасности жизнедеятельности детей среднего дошкольного возраста</a:t>
            </a:r>
            <a:endParaRPr b="0" lang="ru-RU" sz="3200" spc="-1" strike="noStrike"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«Моя безопасная жизнь»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8" name="TextBox 3"/>
          <p:cNvSpPr/>
          <p:nvPr/>
        </p:nvSpPr>
        <p:spPr>
          <a:xfrm>
            <a:off x="4697640" y="5301360"/>
            <a:ext cx="41068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Подготовила: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воспитатель 1 категории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Селиванова Людмила Александровна</a:t>
            </a:r>
            <a:endParaRPr b="0" lang="ru-RU" sz="1800" spc="-1" strike="noStrike">
              <a:latin typeface="Arial"/>
            </a:endParaRPr>
          </a:p>
        </p:txBody>
      </p:sp>
    </p:spTree>
  </p:cSld>
  <p:transition spd="med">
    <p:pull dir="d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2" descr="Рисунок3.jpg"/>
          <p:cNvPicPr/>
          <p:nvPr/>
        </p:nvPicPr>
        <p:blipFill>
          <a:blip r:embed="rId1"/>
          <a:stretch/>
        </p:blipFill>
        <p:spPr>
          <a:xfrm>
            <a:off x="1043640" y="332640"/>
            <a:ext cx="7712280" cy="6077520"/>
          </a:xfrm>
          <a:prstGeom prst="rect">
            <a:avLst/>
          </a:prstGeom>
          <a:ln w="0">
            <a:noFill/>
          </a:ln>
        </p:spPr>
      </p:pic>
    </p:spTree>
  </p:cSld>
  <p:transition spd="med">
    <p:pull dir="d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1"/>
          <p:cNvSpPr/>
          <p:nvPr/>
        </p:nvSpPr>
        <p:spPr>
          <a:xfrm>
            <a:off x="1403640" y="548640"/>
            <a:ext cx="7596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Дидактическая игра «Спасательный инвентарь»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04" name="Прямоугольник 2"/>
          <p:cNvSpPr/>
          <p:nvPr/>
        </p:nvSpPr>
        <p:spPr>
          <a:xfrm>
            <a:off x="1619640" y="1628640"/>
            <a:ext cx="6120360" cy="39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Цель: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формировать знания детей о предметах, необходимых при возникновении опасных ситуаций службам спасения.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Описание хода игры.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Каждый ребенок должен выбрать при помощи указателя логотип экстренной службы  затем, вращая круг, необходимые атрибуты, используемые спецслужбами. Рассказать, что необходимо спасателям и как использовать. Если выбирается знак вопроса, то детям предлагается придумать, чем можно заменить предметы-атрибуты для каждой экстренной службы.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p:transition spd="med">
    <p:pull dir="d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1"/>
          <p:cNvSpPr/>
          <p:nvPr/>
        </p:nvSpPr>
        <p:spPr>
          <a:xfrm>
            <a:off x="971640" y="88920"/>
            <a:ext cx="7416360" cy="6421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i="1" lang="ru-RU" sz="32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Задачи: 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Познакомить детей с правилами поведения на улице, с основными правилами перехода проезжей части;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000" spc="-1" strike="noStrike"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Уточнить представления детей об улице, дороге, тротуаре;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000" spc="-1" strike="noStrike"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Формировать представление детей о том, что разные машины имеют разное предназначение. Познакомить с машинами специального назначения;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000" spc="-1" strike="noStrike"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Учить решать логические ситуации, возникшие на дороге с участниками движения, обосновывать свои ответы;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000" spc="-1" strike="noStrike"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Учить детей отличать опасные для жизни ситуации, грозящие их здоровью и здоровью окружающих, от неопасных;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000" spc="-1" strike="noStrike"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Уточнение представлений детей об экологически правильном поведении(отношение к своему организму);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000" spc="-1" strike="noStrike"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увлекательной игровой форме убеждать детей соблюдать элементарные правила безопасности;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000" spc="-1" strike="noStrike"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Воспитывать умение самостоятельно пользоваться полученными знаниями в повседневной жизни;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000" spc="-1" strike="noStrike"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Активизировать знания детей, речь, память, мышление.</a:t>
            </a:r>
            <a:endParaRPr b="0" lang="ru-RU" sz="1600" spc="-1" strike="noStrike">
              <a:latin typeface="Arial"/>
            </a:endParaRPr>
          </a:p>
        </p:txBody>
      </p:sp>
    </p:spTree>
  </p:cSld>
  <p:transition spd="med">
    <p:pull dir="d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1"/>
          <p:cNvSpPr/>
          <p:nvPr/>
        </p:nvSpPr>
        <p:spPr>
          <a:xfrm>
            <a:off x="1475640" y="933840"/>
            <a:ext cx="6192360" cy="3504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i="1" lang="ru-RU" sz="32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Правила игры: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Пособие  используется для работы, как с одним ребёнком, так и с подгруппой детей, с учетом возрастных и индивидуальных особенностей детей. В одном из окошек устанавливается картинка, пара к которой подбирается путем прокручивания второго кольца. В этих играх одной картинке 1-го кольца обязательно должна соответствовать одна картинка 2 – го кольца.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91" name="Рисунок 2" descr="Lenovo_A1000_IMG_20170330_140812.jpg"/>
          <p:cNvPicPr/>
          <p:nvPr/>
        </p:nvPicPr>
        <p:blipFill>
          <a:blip r:embed="rId1"/>
          <a:stretch/>
        </p:blipFill>
        <p:spPr>
          <a:xfrm rot="16200000">
            <a:off x="5171760" y="3741120"/>
            <a:ext cx="2088000" cy="2999880"/>
          </a:xfrm>
          <a:prstGeom prst="rect">
            <a:avLst/>
          </a:prstGeom>
          <a:ln w="0">
            <a:noFill/>
          </a:ln>
        </p:spPr>
      </p:pic>
    </p:spTree>
  </p:cSld>
  <p:transition spd="med">
    <p:pull dir="d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"/>
          <p:cNvSpPr/>
          <p:nvPr/>
        </p:nvSpPr>
        <p:spPr>
          <a:xfrm>
            <a:off x="611640" y="184320"/>
            <a:ext cx="8208720" cy="5846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i="1" lang="ru-RU" sz="28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Описание дидактического пособия 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i="1" lang="ru-RU" sz="28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«Моя безопасная жизнь».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Развивающее пособие для детей среднего дошкольного возраста «Моя безопасная жизнь» оформлена на основе «Кругов Луллия».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Дидактическое пособие представляет собой два круга разного диаметра, нанизанных на общий стержень. В верхней части стержня установлен указатель. Все круги разделены на одинаковое количество секторов- 6. Круги и указатель подвижны. Свободное вращение всех частей приводит к тому, что под указателем оказываются определенные сектора на каждом из кругов. 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Прилагаются парные картинки  по темам: 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«Знаки дорожного движения»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«Хорошо - плохо»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«Службы спасения»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«Спасательный инвентарь».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Используя это пособие дети могут самостоятельно заменять картинки, комбинировать задания, пытаться самим определить цель и правила игры. Это пособие вносит элемент игры в непосредственную образовательную деятельность, а также помогает поддерживать интерес к изучаемому материалу на основе реальных и фантастических заданий.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Дидактическое пособие «Моя безопасная жизнь» способствует формированию у детей навыка безопасного поведения на улице и в жизни, является своеобразным тренажером, на котором дети смогут отработать непредсказуемые ситуации. Во время обсуждения дети формулируют и разрешают противоречия, целенаправленно ищут ресурсы для решения творческой задачи.</a:t>
            </a:r>
            <a:endParaRPr b="0" lang="ru-RU" sz="1400" spc="-1" strike="noStrike">
              <a:latin typeface="Arial"/>
            </a:endParaRPr>
          </a:p>
        </p:txBody>
      </p:sp>
    </p:spTree>
  </p:cSld>
  <p:transition spd="med">
    <p:pull dir="d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1"/>
          <p:cNvSpPr/>
          <p:nvPr/>
        </p:nvSpPr>
        <p:spPr>
          <a:xfrm>
            <a:off x="1115640" y="406800"/>
            <a:ext cx="8028000" cy="456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Дидактическая игра «Знаки дорожного движения»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94" name="Прямоугольник 2"/>
          <p:cNvSpPr/>
          <p:nvPr/>
        </p:nvSpPr>
        <p:spPr>
          <a:xfrm>
            <a:off x="1547640" y="1412640"/>
            <a:ext cx="64803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Цель: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Учить детей правилам поведения на улицах города, в транспорте, во дворе; закрепить у детей знания правил дорожного движения.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5" name="Прямоугольник 3"/>
          <p:cNvSpPr/>
          <p:nvPr/>
        </p:nvSpPr>
        <p:spPr>
          <a:xfrm>
            <a:off x="1403640" y="2565000"/>
            <a:ext cx="63363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Описание хода игры.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Каждый ребенок должен выбрать при помощи указателя дорожный знак  затем, вращая круг, дорожную ситуацию. Рассказать, что увидел на дороге, кто действует в данной ситуации правильно, а кто нарушает правила дорожного движения.</a:t>
            </a:r>
            <a:endParaRPr b="0" lang="ru-RU" sz="1800" spc="-1" strike="noStrike">
              <a:latin typeface="Arial"/>
            </a:endParaRPr>
          </a:p>
        </p:txBody>
      </p:sp>
    </p:spTree>
  </p:cSld>
  <p:transition spd="med">
    <p:pull dir="d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1" descr="Рисунок2.jpg"/>
          <p:cNvPicPr/>
          <p:nvPr/>
        </p:nvPicPr>
        <p:blipFill>
          <a:blip r:embed="rId1"/>
          <a:stretch/>
        </p:blipFill>
        <p:spPr>
          <a:xfrm>
            <a:off x="1979640" y="620280"/>
            <a:ext cx="5832360" cy="5832360"/>
          </a:xfrm>
          <a:prstGeom prst="rect">
            <a:avLst/>
          </a:prstGeom>
          <a:ln cap="sq" w="190500">
            <a:solidFill>
              <a:srgbClr val="ffffff"/>
            </a:solidFill>
            <a:miter/>
          </a:ln>
          <a:effectLst>
            <a:outerShdw algn="tl" blurRad="65160" dir="12889470" dist="50432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transition spd="med">
    <p:pull dir="d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1"/>
          <p:cNvSpPr/>
          <p:nvPr/>
        </p:nvSpPr>
        <p:spPr>
          <a:xfrm>
            <a:off x="2555640" y="545760"/>
            <a:ext cx="5472360" cy="456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Дидактическая игра «Хорошо - плохо»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98" name="Прямоугольник 2"/>
          <p:cNvSpPr/>
          <p:nvPr/>
        </p:nvSpPr>
        <p:spPr>
          <a:xfrm>
            <a:off x="899640" y="1268640"/>
            <a:ext cx="763236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br>
              <a:rPr sz="1800"/>
            </a:b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Цель: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Учить видеть объект в различных его проявлениях, развивать логическое мышление.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Описание хода игры.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Детям предлагается при помощи указателя подобрать к каждой картинке-ситуации на большом круге,  соответствующую ей карточку «хорошо» или «плохо» на малом круге. Объяснить, какие ситуации можно избежать, а какие  применить в повседневной жизни и их последствия.</a:t>
            </a:r>
            <a:br>
              <a:rPr sz="1800"/>
            </a:br>
            <a:endParaRPr b="0" lang="ru-RU" sz="1800" spc="-1" strike="noStrike">
              <a:latin typeface="Arial"/>
            </a:endParaRPr>
          </a:p>
        </p:txBody>
      </p:sp>
    </p:spTree>
  </p:cSld>
  <p:transition spd="med">
    <p:pull dir="d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1" descr="Рисунок1.jpg"/>
          <p:cNvPicPr/>
          <p:nvPr/>
        </p:nvPicPr>
        <p:blipFill>
          <a:blip r:embed="rId1"/>
          <a:stretch/>
        </p:blipFill>
        <p:spPr>
          <a:xfrm rot="-10800000">
            <a:off x="2123640" y="332640"/>
            <a:ext cx="5977440" cy="6060240"/>
          </a:xfrm>
          <a:prstGeom prst="rect">
            <a:avLst/>
          </a:prstGeom>
          <a:ln cap="sq" w="190500">
            <a:solidFill>
              <a:srgbClr val="ffffff"/>
            </a:solidFill>
            <a:miter/>
          </a:ln>
          <a:effectLst>
            <a:outerShdw algn="tl" blurRad="65160" dir="12889470" dist="50432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transition spd="med">
    <p:pull dir="d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1"/>
          <p:cNvSpPr/>
          <p:nvPr/>
        </p:nvSpPr>
        <p:spPr>
          <a:xfrm>
            <a:off x="1835640" y="585720"/>
            <a:ext cx="7308000" cy="456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Дидактическая игра «Службы спасения»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01" name="Прямоугольник 2"/>
          <p:cNvSpPr/>
          <p:nvPr/>
        </p:nvSpPr>
        <p:spPr>
          <a:xfrm>
            <a:off x="1691640" y="1412640"/>
            <a:ext cx="612036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Цель: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Активизировать в памяти детей номера телефонов служб спасения.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Описание хода игры.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Каждый ребенок должен выбрать при помощи стрелки номер спасательной службы, затем, вращая круг, транспорт специального назначения. Объяснить, как используется транспортное средство.</a:t>
            </a:r>
            <a:endParaRPr b="0" lang="ru-RU" sz="1800" spc="-1" strike="noStrike">
              <a:latin typeface="Arial"/>
            </a:endParaRPr>
          </a:p>
        </p:txBody>
      </p:sp>
    </p:spTree>
  </p:cSld>
  <p:transition spd="med">
    <p:pull dir="d"/>
  </p:transition>
</p:sld>
</file>

<file path=ppt/theme/theme1.xml><?xml version="1.0" encoding="utf-8"?>
<a:theme xmlns:a="http://schemas.openxmlformats.org/drawingml/2006/main" name="Тема3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3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414</TotalTime>
  <Application>View_PPTX_PLUS/7.4.0.3$Windows_X86_64 LibreOffice_project/</Application>
  <AppVersion>15.0000</AppVersion>
  <Words>438</Words>
  <Paragraphs>63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2017-03-30T16:45:22Z</dcterms:created>
  <dc:creator>irbis777</dc:creator>
  <dc:description/>
  <dc:language>ru-RU</dc:language>
  <cp:lastModifiedBy/>
  <dcterms:modified xsi:type="dcterms:W3CDTF">2025-01-30T07:27:28Z</dcterms:modified>
  <cp:revision>72</cp:revision>
  <dc:subject/>
  <dc:title>МДОАУ «Центр развития ребенка – детский сад №56 «Надежда» г.Орска»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12</vt:i4>
  </property>
</Properties>
</file>