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55" r:id="rId4"/>
    <p:sldId id="356" r:id="rId5"/>
    <p:sldId id="373" r:id="rId6"/>
    <p:sldId id="374" r:id="rId7"/>
    <p:sldId id="358" r:id="rId8"/>
    <p:sldId id="375" r:id="rId9"/>
    <p:sldId id="359" r:id="rId10"/>
    <p:sldId id="360" r:id="rId11"/>
    <p:sldId id="362" r:id="rId12"/>
    <p:sldId id="361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08" autoAdjust="0"/>
    <p:restoredTop sz="96229" autoAdjust="0"/>
  </p:normalViewPr>
  <p:slideViewPr>
    <p:cSldViewPr snapToGrid="0" showGuides="1">
      <p:cViewPr>
        <p:scale>
          <a:sx n="63" d="100"/>
          <a:sy n="63" d="100"/>
        </p:scale>
        <p:origin x="-948" y="-22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76BBBB9-1449-4770-86D8-AC8F093555E2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66FA16E6-C495-4982-9189-0942CEFE137D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9B0DEFCE-F91B-4304-A7EF-1BAE016A2E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5E9F57C-39D0-41BF-997C-27DAEDFE8F62}"/>
              </a:ext>
            </a:extLst>
          </p:cNvPr>
          <p:cNvSpPr/>
          <p:nvPr userDrawn="1"/>
        </p:nvSpPr>
        <p:spPr>
          <a:xfrm>
            <a:off x="-40672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80575F4-1FF6-4A0B-AE67-0FF01A4BB707}"/>
              </a:ext>
            </a:extLst>
          </p:cNvPr>
          <p:cNvSpPr/>
          <p:nvPr userDrawn="1"/>
        </p:nvSpPr>
        <p:spPr>
          <a:xfrm>
            <a:off x="7973948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0D9D07A-E920-4D3E-8866-43B616486C6F}"/>
              </a:ext>
            </a:extLst>
          </p:cNvPr>
          <p:cNvSpPr/>
          <p:nvPr userDrawn="1"/>
        </p:nvSpPr>
        <p:spPr>
          <a:xfrm>
            <a:off x="3839666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1871D3A3-872D-450F-AD10-CDC1B9C27760}"/>
              </a:ext>
            </a:extLst>
          </p:cNvPr>
          <p:cNvGrpSpPr/>
          <p:nvPr userDrawn="1"/>
        </p:nvGrpSpPr>
        <p:grpSpPr>
          <a:xfrm>
            <a:off x="4140838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481398E-FDC0-4D43-9511-5333E156273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73E6506-06FE-4571-AFAD-416C38AE80D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946F856-0D42-4C24-BA8B-47A3E17A326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61E99158-B2D4-4062-85C2-409B2B1D0C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6527CCE-C438-40F0-A469-62335D8F45D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439FA6E-F394-48F0-A040-909614D3AD6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7218C89-C33A-4403-B589-F69EB6FD431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6FBB4FC-E047-4CED-B213-DA60CE80BD3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="" xmlns:a16="http://schemas.microsoft.com/office/drawing/2014/main" id="{9C533F53-BF43-46E4-B722-CB9547838887}"/>
              </a:ext>
            </a:extLst>
          </p:cNvPr>
          <p:cNvGrpSpPr/>
          <p:nvPr userDrawn="1"/>
        </p:nvGrpSpPr>
        <p:grpSpPr>
          <a:xfrm>
            <a:off x="762319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2C51C56B-C512-43EE-927B-1FE3D107AFB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FD3A62EE-1566-425C-9D1D-ED8A6E8CE17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60DDD7B-1ED6-4331-898E-E163A9B02AB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2364A1E-B574-4A2B-927F-F2C66EA89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3AC9642-CA9D-499C-AB2A-F43C890ECBC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BCA2DC0-B3C3-4CCE-9729-EC3459568D6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E018E72-0030-4D22-8D1A-BAE2C25517C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0589A4C-EEEB-4DD6-84CD-2CC25563E07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="" xmlns:a16="http://schemas.microsoft.com/office/drawing/2014/main" id="{B8C2A1BD-1809-41FF-8935-FB8AFEBDA600}"/>
              </a:ext>
            </a:extLst>
          </p:cNvPr>
          <p:cNvGrpSpPr/>
          <p:nvPr userDrawn="1"/>
        </p:nvGrpSpPr>
        <p:grpSpPr>
          <a:xfrm>
            <a:off x="8712431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FBBEF6E-7138-49D5-A3CD-87211FF6954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223A6D6-B199-4F9A-A39F-5AB08BFC55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4D719A2B-CC52-40F0-A4F1-6003B6DA123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5898CE55-0F24-4589-95EE-AC06901158F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66528B5-CE63-4F7C-9D47-7800E9D9C8F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95B6831-7F26-4DD4-AF3B-E42453AAFC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677D759-7E77-4A54-B953-548A433515C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9E3ABB5-1205-4C94-B235-0507E883D5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="" xmlns:a16="http://schemas.microsoft.com/office/drawing/2014/main" id="{F9A2F358-84C2-4C7D-9F98-B1E1BD7210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49564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="" xmlns:a16="http://schemas.microsoft.com/office/drawing/2014/main" id="{EAE12F38-A77E-455F-9E37-2BC5D8975B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7666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="" xmlns:a16="http://schemas.microsoft.com/office/drawing/2014/main" id="{5952A3D6-CEED-42B4-826D-2C5394E52CC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2777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="" xmlns:a16="http://schemas.microsoft.com/office/drawing/2014/main" id="{44AEB9DA-8C85-44C8-B7AF-5D05E1232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37E6EBA-A6B4-42A1-97C2-C3E5DB56F952}"/>
              </a:ext>
            </a:extLst>
          </p:cNvPr>
          <p:cNvSpPr/>
          <p:nvPr userDrawn="1"/>
        </p:nvSpPr>
        <p:spPr>
          <a:xfrm>
            <a:off x="6714127" y="222127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35CA6D9-CCFF-464A-A0A4-887238A167B2}"/>
              </a:ext>
            </a:extLst>
          </p:cNvPr>
          <p:cNvSpPr/>
          <p:nvPr userDrawn="1"/>
        </p:nvSpPr>
        <p:spPr>
          <a:xfrm>
            <a:off x="8547494" y="1908639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B8E1B2C-8799-433E-9F91-C6247737F518}"/>
              </a:ext>
            </a:extLst>
          </p:cNvPr>
          <p:cNvSpPr/>
          <p:nvPr userDrawn="1"/>
        </p:nvSpPr>
        <p:spPr>
          <a:xfrm>
            <a:off x="6714127" y="3595150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20">
            <a:extLst>
              <a:ext uri="{FF2B5EF4-FFF2-40B4-BE49-F238E27FC236}">
                <a16:creationId xmlns="" xmlns:a16="http://schemas.microsoft.com/office/drawing/2014/main" id="{67231013-44A8-4D0F-BA74-02317B0DA23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="" xmlns:a16="http://schemas.microsoft.com/office/drawing/2014/main" id="{5C1494CD-2765-4DB2-9849-C858899D986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="" xmlns:a16="http://schemas.microsoft.com/office/drawing/2014/main" id="{26D42692-FF9B-47D2-A449-15E87A4D9F8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="" xmlns:a16="http://schemas.microsoft.com/office/drawing/2014/main" id="{53430A53-DA4A-4C9A-B1EA-7B95C9E16148}"/>
              </a:ext>
            </a:extLst>
          </p:cNvPr>
          <p:cNvSpPr/>
          <p:nvPr userDrawn="1"/>
        </p:nvSpPr>
        <p:spPr>
          <a:xfrm>
            <a:off x="-270433" y="5702336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756C5A5-95CD-4B13-A4AB-8D896CB4CA9C}"/>
              </a:ext>
            </a:extLst>
          </p:cNvPr>
          <p:cNvGrpSpPr/>
          <p:nvPr userDrawn="1"/>
        </p:nvGrpSpPr>
        <p:grpSpPr>
          <a:xfrm>
            <a:off x="865349" y="1867960"/>
            <a:ext cx="2040918" cy="4073314"/>
            <a:chOff x="865349" y="1867960"/>
            <a:chExt cx="2040918" cy="4073314"/>
          </a:xfrm>
        </p:grpSpPr>
        <p:sp>
          <p:nvSpPr>
            <p:cNvPr id="3" name="Graphic 2">
              <a:extLst>
                <a:ext uri="{FF2B5EF4-FFF2-40B4-BE49-F238E27FC236}">
                  <a16:creationId xmlns="" xmlns:a16="http://schemas.microsoft.com/office/drawing/2014/main" id="{71CBA192-FD27-4F9F-83AC-DA52630773BE}"/>
                </a:ext>
              </a:extLst>
            </p:cNvPr>
            <p:cNvSpPr/>
            <p:nvPr/>
          </p:nvSpPr>
          <p:spPr>
            <a:xfrm>
              <a:off x="868508" y="1867960"/>
              <a:ext cx="2035499" cy="407331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="" xmlns:a16="http://schemas.microsoft.com/office/drawing/2014/main" id="{29D4EB9F-DFFB-4A64-885D-995254694378}"/>
                </a:ext>
              </a:extLst>
            </p:cNvPr>
            <p:cNvSpPr/>
            <p:nvPr/>
          </p:nvSpPr>
          <p:spPr>
            <a:xfrm>
              <a:off x="895780" y="1889325"/>
              <a:ext cx="1980954" cy="4030546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="" xmlns:a16="http://schemas.microsoft.com/office/drawing/2014/main" id="{DDE87766-D076-4E2B-96BF-8A50218DD349}"/>
                </a:ext>
              </a:extLst>
            </p:cNvPr>
            <p:cNvSpPr/>
            <p:nvPr/>
          </p:nvSpPr>
          <p:spPr>
            <a:xfrm>
              <a:off x="943400" y="1958738"/>
              <a:ext cx="1885715" cy="3891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="" xmlns:a16="http://schemas.microsoft.com/office/drawing/2014/main" id="{3EBF0156-91CC-4879-AA45-7BE530EC4DF5}"/>
                </a:ext>
              </a:extLst>
            </p:cNvPr>
            <p:cNvSpPr/>
            <p:nvPr/>
          </p:nvSpPr>
          <p:spPr>
            <a:xfrm>
              <a:off x="865709" y="2447392"/>
              <a:ext cx="14242" cy="13878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="" xmlns:a16="http://schemas.microsoft.com/office/drawing/2014/main" id="{ECA395EF-5ECA-4F55-91FA-CE6862C1FE0A}"/>
                </a:ext>
              </a:extLst>
            </p:cNvPr>
            <p:cNvSpPr/>
            <p:nvPr/>
          </p:nvSpPr>
          <p:spPr>
            <a:xfrm>
              <a:off x="865709" y="2745171"/>
              <a:ext cx="19883" cy="27681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="" xmlns:a16="http://schemas.microsoft.com/office/drawing/2014/main" id="{B5E46A75-9636-415C-B4AB-21070FFB5B99}"/>
                </a:ext>
              </a:extLst>
            </p:cNvPr>
            <p:cNvSpPr/>
            <p:nvPr/>
          </p:nvSpPr>
          <p:spPr>
            <a:xfrm>
              <a:off x="865749" y="2765055"/>
              <a:ext cx="11242" cy="23180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="" xmlns:a16="http://schemas.microsoft.com/office/drawing/2014/main" id="{43DB9FD9-1CE4-4E35-BD2A-6A51DFB7CF8E}"/>
                </a:ext>
              </a:extLst>
            </p:cNvPr>
            <p:cNvSpPr/>
            <p:nvPr/>
          </p:nvSpPr>
          <p:spPr>
            <a:xfrm>
              <a:off x="865349" y="3114803"/>
              <a:ext cx="19883" cy="27681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="" xmlns:a16="http://schemas.microsoft.com/office/drawing/2014/main" id="{0F68FA7A-711C-4CCA-BC14-B8B9243020C9}"/>
                </a:ext>
              </a:extLst>
            </p:cNvPr>
            <p:cNvSpPr/>
            <p:nvPr/>
          </p:nvSpPr>
          <p:spPr>
            <a:xfrm>
              <a:off x="865349" y="3134687"/>
              <a:ext cx="11242" cy="231805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="" xmlns:a16="http://schemas.microsoft.com/office/drawing/2014/main" id="{95800D84-743C-4C63-B781-5C52EB624283}"/>
                </a:ext>
              </a:extLst>
            </p:cNvPr>
            <p:cNvSpPr/>
            <p:nvPr/>
          </p:nvSpPr>
          <p:spPr>
            <a:xfrm>
              <a:off x="2886384" y="2838029"/>
              <a:ext cx="19883" cy="44800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="" xmlns:a16="http://schemas.microsoft.com/office/drawing/2014/main" id="{DB820F54-96F6-4D3B-8481-062D109969CD}"/>
                </a:ext>
              </a:extLst>
            </p:cNvPr>
            <p:cNvSpPr/>
            <p:nvPr/>
          </p:nvSpPr>
          <p:spPr>
            <a:xfrm>
              <a:off x="2895025" y="2870234"/>
              <a:ext cx="11242" cy="375154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="" xmlns:a16="http://schemas.microsoft.com/office/drawing/2014/main" id="{DAE5D64D-F030-478C-81BF-0EE855157850}"/>
                </a:ext>
              </a:extLst>
            </p:cNvPr>
            <p:cNvSpPr/>
            <p:nvPr/>
          </p:nvSpPr>
          <p:spPr>
            <a:xfrm>
              <a:off x="2890184" y="3775252"/>
              <a:ext cx="16083" cy="30702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="" xmlns:a16="http://schemas.microsoft.com/office/drawing/2014/main" id="{D32F9A1F-0C88-4D07-9430-A36983E40216}"/>
                </a:ext>
              </a:extLst>
            </p:cNvPr>
            <p:cNvSpPr/>
            <p:nvPr/>
          </p:nvSpPr>
          <p:spPr>
            <a:xfrm>
              <a:off x="2897146" y="3797296"/>
              <a:ext cx="9121" cy="25709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86C311D7-10F2-4E25-98D3-839147E5D2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0359" y="1951836"/>
              <a:ext cx="94679" cy="9467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688C7A4-F28E-4C1F-BD06-F63840EF7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26276" y="1957753"/>
              <a:ext cx="82844" cy="82844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A941AE5-9509-48C6-B0E8-C905A55DE290}"/>
                </a:ext>
              </a:extLst>
            </p:cNvPr>
            <p:cNvSpPr/>
            <p:nvPr/>
          </p:nvSpPr>
          <p:spPr>
            <a:xfrm>
              <a:off x="2247224" y="1978701"/>
              <a:ext cx="40948" cy="4094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2905EE6A-0C43-4531-9882-8CC6783A36F0}"/>
                </a:ext>
              </a:extLst>
            </p:cNvPr>
            <p:cNvSpPr/>
            <p:nvPr/>
          </p:nvSpPr>
          <p:spPr>
            <a:xfrm>
              <a:off x="2256838" y="1988315"/>
              <a:ext cx="21722" cy="21722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="" xmlns:a16="http://schemas.microsoft.com/office/drawing/2014/main" id="{4A767BD7-B132-43B7-8882-1083996CD0B1}"/>
                </a:ext>
              </a:extLst>
            </p:cNvPr>
            <p:cNvSpPr/>
            <p:nvPr userDrawn="1"/>
          </p:nvSpPr>
          <p:spPr>
            <a:xfrm flipH="1">
              <a:off x="867122" y="2463938"/>
              <a:ext cx="7561" cy="10569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B03C7E9C-60D6-4584-BFCD-6C078A477121}"/>
              </a:ext>
            </a:extLst>
          </p:cNvPr>
          <p:cNvSpPr>
            <a:spLocks noGrp="1"/>
          </p:cNvSpPr>
          <p:nvPr userDrawn="1">
            <p:ph type="pic" idx="15" hasCustomPrompt="1"/>
          </p:nvPr>
        </p:nvSpPr>
        <p:spPr>
          <a:xfrm>
            <a:off x="943400" y="1958738"/>
            <a:ext cx="1885715" cy="3891759"/>
          </a:xfrm>
          <a:custGeom>
            <a:avLst/>
            <a:gdLst>
              <a:gd name="connsiteX0" fmla="*/ 202833 w 1885715"/>
              <a:gd name="connsiteY0" fmla="*/ 0 h 3891759"/>
              <a:gd name="connsiteX1" fmla="*/ 382425 w 1885715"/>
              <a:gd name="connsiteY1" fmla="*/ 0 h 3891759"/>
              <a:gd name="connsiteX2" fmla="*/ 399835 w 1885715"/>
              <a:gd name="connsiteY2" fmla="*/ 16483 h 3891759"/>
              <a:gd name="connsiteX3" fmla="*/ 534550 w 1885715"/>
              <a:gd name="connsiteY3" fmla="*/ 144028 h 3891759"/>
              <a:gd name="connsiteX4" fmla="*/ 1342714 w 1885715"/>
              <a:gd name="connsiteY4" fmla="*/ 144028 h 3891759"/>
              <a:gd name="connsiteX5" fmla="*/ 1477429 w 1885715"/>
              <a:gd name="connsiteY5" fmla="*/ 16483 h 3891759"/>
              <a:gd name="connsiteX6" fmla="*/ 1494839 w 1885715"/>
              <a:gd name="connsiteY6" fmla="*/ 0 h 3891759"/>
              <a:gd name="connsiteX7" fmla="*/ 1682882 w 1885715"/>
              <a:gd name="connsiteY7" fmla="*/ 0 h 3891759"/>
              <a:gd name="connsiteX8" fmla="*/ 1885715 w 1885715"/>
              <a:gd name="connsiteY8" fmla="*/ 192037 h 3891759"/>
              <a:gd name="connsiteX9" fmla="*/ 1885715 w 1885715"/>
              <a:gd name="connsiteY9" fmla="*/ 3699721 h 3891759"/>
              <a:gd name="connsiteX10" fmla="*/ 1682882 w 1885715"/>
              <a:gd name="connsiteY10" fmla="*/ 3891759 h 3891759"/>
              <a:gd name="connsiteX11" fmla="*/ 202833 w 1885715"/>
              <a:gd name="connsiteY11" fmla="*/ 3891759 h 3891759"/>
              <a:gd name="connsiteX12" fmla="*/ 0 w 1885715"/>
              <a:gd name="connsiteY12" fmla="*/ 3699721 h 3891759"/>
              <a:gd name="connsiteX13" fmla="*/ 0 w 1885715"/>
              <a:gd name="connsiteY13" fmla="*/ 192037 h 3891759"/>
              <a:gd name="connsiteX14" fmla="*/ 202833 w 1885715"/>
              <a:gd name="connsiteY14" fmla="*/ 0 h 38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5715" h="3891759">
                <a:moveTo>
                  <a:pt x="202833" y="0"/>
                </a:moveTo>
                <a:lnTo>
                  <a:pt x="382425" y="0"/>
                </a:lnTo>
                <a:cubicBezTo>
                  <a:pt x="392018" y="0"/>
                  <a:pt x="399835" y="7362"/>
                  <a:pt x="399835" y="16483"/>
                </a:cubicBezTo>
                <a:cubicBezTo>
                  <a:pt x="399835" y="86937"/>
                  <a:pt x="460178" y="144028"/>
                  <a:pt x="534550" y="144028"/>
                </a:cubicBezTo>
                <a:lnTo>
                  <a:pt x="1342714" y="144028"/>
                </a:lnTo>
                <a:cubicBezTo>
                  <a:pt x="1417129" y="144028"/>
                  <a:pt x="1477429" y="86897"/>
                  <a:pt x="1477429" y="16483"/>
                </a:cubicBezTo>
                <a:cubicBezTo>
                  <a:pt x="1477429" y="7402"/>
                  <a:pt x="1485204" y="0"/>
                  <a:pt x="1494839" y="0"/>
                </a:cubicBezTo>
                <a:lnTo>
                  <a:pt x="1682882" y="0"/>
                </a:lnTo>
                <a:cubicBezTo>
                  <a:pt x="1794905" y="0"/>
                  <a:pt x="1885715" y="85977"/>
                  <a:pt x="1885715" y="192037"/>
                </a:cubicBezTo>
                <a:lnTo>
                  <a:pt x="1885715" y="3699721"/>
                </a:lnTo>
                <a:cubicBezTo>
                  <a:pt x="1885715" y="3805782"/>
                  <a:pt x="1794905" y="3891759"/>
                  <a:pt x="1682882" y="3891759"/>
                </a:cubicBezTo>
                <a:lnTo>
                  <a:pt x="202833" y="3891759"/>
                </a:lnTo>
                <a:cubicBezTo>
                  <a:pt x="90810" y="3891759"/>
                  <a:pt x="0" y="3805782"/>
                  <a:pt x="0" y="3699721"/>
                </a:cubicBezTo>
                <a:lnTo>
                  <a:pt x="0" y="192037"/>
                </a:lnTo>
                <a:cubicBezTo>
                  <a:pt x="0" y="85977"/>
                  <a:pt x="90810" y="0"/>
                  <a:pt x="2028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Text Placeholder 9">
            <a:extLst>
              <a:ext uri="{FF2B5EF4-FFF2-40B4-BE49-F238E27FC236}">
                <a16:creationId xmlns="" xmlns:a16="http://schemas.microsoft.com/office/drawing/2014/main" id="{D0500426-3EA2-4776-8E99-7BACD97312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14C1BDFE-3A5F-4036-9453-90FAB5F5AD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37E6EBA-A6B4-42A1-97C2-C3E5DB56F952}"/>
              </a:ext>
            </a:extLst>
          </p:cNvPr>
          <p:cNvSpPr/>
          <p:nvPr userDrawn="1"/>
        </p:nvSpPr>
        <p:spPr>
          <a:xfrm>
            <a:off x="6714127" y="222127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35CA6D9-CCFF-464A-A0A4-887238A167B2}"/>
              </a:ext>
            </a:extLst>
          </p:cNvPr>
          <p:cNvSpPr/>
          <p:nvPr userDrawn="1"/>
        </p:nvSpPr>
        <p:spPr>
          <a:xfrm>
            <a:off x="8547494" y="1908639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B8E1B2C-8799-433E-9F91-C6247737F518}"/>
              </a:ext>
            </a:extLst>
          </p:cNvPr>
          <p:cNvSpPr/>
          <p:nvPr userDrawn="1"/>
        </p:nvSpPr>
        <p:spPr>
          <a:xfrm>
            <a:off x="6714127" y="3595150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20">
            <a:extLst>
              <a:ext uri="{FF2B5EF4-FFF2-40B4-BE49-F238E27FC236}">
                <a16:creationId xmlns="" xmlns:a16="http://schemas.microsoft.com/office/drawing/2014/main" id="{67231013-44A8-4D0F-BA74-02317B0DA23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="" xmlns:a16="http://schemas.microsoft.com/office/drawing/2014/main" id="{5C1494CD-2765-4DB2-9849-C858899D986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="" xmlns:a16="http://schemas.microsoft.com/office/drawing/2014/main" id="{26D42692-FF9B-47D2-A449-15E87A4D9F8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1708A6-032B-4446-B926-3537380DD1A4}"/>
              </a:ext>
            </a:extLst>
          </p:cNvPr>
          <p:cNvSpPr/>
          <p:nvPr userDrawn="1"/>
        </p:nvSpPr>
        <p:spPr>
          <a:xfrm>
            <a:off x="7145543" y="477356"/>
            <a:ext cx="1454955" cy="1454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E2E2FA-85D9-40C6-9FEA-DAB6BDF8C492}"/>
              </a:ext>
            </a:extLst>
          </p:cNvPr>
          <p:cNvSpPr/>
          <p:nvPr userDrawn="1"/>
        </p:nvSpPr>
        <p:spPr>
          <a:xfrm>
            <a:off x="5690588" y="2018604"/>
            <a:ext cx="1454955" cy="1454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17F3F8-7736-48C5-A5A6-E34999B8A4F7}"/>
              </a:ext>
            </a:extLst>
          </p:cNvPr>
          <p:cNvSpPr/>
          <p:nvPr userDrawn="1"/>
        </p:nvSpPr>
        <p:spPr>
          <a:xfrm>
            <a:off x="7145543" y="3559852"/>
            <a:ext cx="1454955" cy="1454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79913EE-D941-4538-868E-04765F225EA7}"/>
              </a:ext>
            </a:extLst>
          </p:cNvPr>
          <p:cNvSpPr/>
          <p:nvPr userDrawn="1"/>
        </p:nvSpPr>
        <p:spPr>
          <a:xfrm>
            <a:off x="5690588" y="5101099"/>
            <a:ext cx="1454955" cy="1454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4E6A585F-7EC3-4CFC-9DD7-F2934F6FE7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536" y="399722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A7D92FAB-E079-4375-A077-FBA5CB8A80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1580" y="1938805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E8FC4D13-0102-4769-AF3D-B81F1DEBB3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6536" y="3477888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C1E15885-FF90-45C0-BCA7-5D20F5A3A1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580" y="5016971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A22E47E-1F0A-4D49-A3CC-9C90A6C6B5D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7001195" cy="6858000"/>
          </a:xfrm>
          <a:custGeom>
            <a:avLst/>
            <a:gdLst>
              <a:gd name="connsiteX0" fmla="*/ 2972593 w 7001195"/>
              <a:gd name="connsiteY0" fmla="*/ 3582164 h 6858000"/>
              <a:gd name="connsiteX1" fmla="*/ 4920669 w 7001195"/>
              <a:gd name="connsiteY1" fmla="*/ 5530240 h 6858000"/>
              <a:gd name="connsiteX2" fmla="*/ 3592909 w 7001195"/>
              <a:gd name="connsiteY2" fmla="*/ 6858000 h 6858000"/>
              <a:gd name="connsiteX3" fmla="*/ 0 w 7001195"/>
              <a:gd name="connsiteY3" fmla="*/ 6858000 h 6858000"/>
              <a:gd name="connsiteX4" fmla="*/ 0 w 7001195"/>
              <a:gd name="connsiteY4" fmla="*/ 6554758 h 6858000"/>
              <a:gd name="connsiteX5" fmla="*/ 5053120 w 7001195"/>
              <a:gd name="connsiteY5" fmla="*/ 1501635 h 6858000"/>
              <a:gd name="connsiteX6" fmla="*/ 7001195 w 7001195"/>
              <a:gd name="connsiteY6" fmla="*/ 3449711 h 6858000"/>
              <a:gd name="connsiteX7" fmla="*/ 5053120 w 7001195"/>
              <a:gd name="connsiteY7" fmla="*/ 5397786 h 6858000"/>
              <a:gd name="connsiteX8" fmla="*/ 3105044 w 7001195"/>
              <a:gd name="connsiteY8" fmla="*/ 3449710 h 6858000"/>
              <a:gd name="connsiteX9" fmla="*/ 0 w 7001195"/>
              <a:gd name="connsiteY9" fmla="*/ 659422 h 6858000"/>
              <a:gd name="connsiteX10" fmla="*/ 2790289 w 7001195"/>
              <a:gd name="connsiteY10" fmla="*/ 3449711 h 6858000"/>
              <a:gd name="connsiteX11" fmla="*/ 0 w 7001195"/>
              <a:gd name="connsiteY11" fmla="*/ 6240000 h 6858000"/>
              <a:gd name="connsiteX12" fmla="*/ 0 w 7001195"/>
              <a:gd name="connsiteY12" fmla="*/ 0 h 6858000"/>
              <a:gd name="connsiteX13" fmla="*/ 3580526 w 7001195"/>
              <a:gd name="connsiteY13" fmla="*/ 0 h 6858000"/>
              <a:gd name="connsiteX14" fmla="*/ 4920669 w 7001195"/>
              <a:gd name="connsiteY14" fmla="*/ 1340143 h 6858000"/>
              <a:gd name="connsiteX15" fmla="*/ 2972593 w 7001195"/>
              <a:gd name="connsiteY15" fmla="*/ 3288219 h 6858000"/>
              <a:gd name="connsiteX16" fmla="*/ 0 w 7001195"/>
              <a:gd name="connsiteY16" fmla="*/ 3156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01195" h="6858000">
                <a:moveTo>
                  <a:pt x="2972593" y="3582164"/>
                </a:moveTo>
                <a:lnTo>
                  <a:pt x="4920669" y="5530240"/>
                </a:lnTo>
                <a:lnTo>
                  <a:pt x="3592909" y="6858000"/>
                </a:lnTo>
                <a:lnTo>
                  <a:pt x="0" y="6858000"/>
                </a:lnTo>
                <a:lnTo>
                  <a:pt x="0" y="6554758"/>
                </a:lnTo>
                <a:close/>
                <a:moveTo>
                  <a:pt x="5053120" y="1501635"/>
                </a:moveTo>
                <a:lnTo>
                  <a:pt x="7001195" y="3449711"/>
                </a:lnTo>
                <a:lnTo>
                  <a:pt x="5053120" y="5397786"/>
                </a:lnTo>
                <a:lnTo>
                  <a:pt x="3105044" y="3449710"/>
                </a:lnTo>
                <a:close/>
                <a:moveTo>
                  <a:pt x="0" y="659422"/>
                </a:moveTo>
                <a:lnTo>
                  <a:pt x="2790289" y="3449711"/>
                </a:lnTo>
                <a:lnTo>
                  <a:pt x="0" y="6240000"/>
                </a:lnTo>
                <a:close/>
                <a:moveTo>
                  <a:pt x="0" y="0"/>
                </a:moveTo>
                <a:lnTo>
                  <a:pt x="3580526" y="0"/>
                </a:lnTo>
                <a:lnTo>
                  <a:pt x="4920669" y="1340143"/>
                </a:lnTo>
                <a:lnTo>
                  <a:pt x="2972593" y="3288219"/>
                </a:lnTo>
                <a:lnTo>
                  <a:pt x="0" y="3156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UeerAsus\Desktop\ребе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3" y="4197927"/>
            <a:ext cx="3228109" cy="228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UeerAsus\Desktop\1649970816_1-kartinkof-club-p-detki-kartinki-prikolnie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636" y="2576946"/>
            <a:ext cx="2743201" cy="175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902037" y="1441965"/>
            <a:ext cx="628996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Оказание поддержки родителям (законным представителям) детей, получающим дошкольное образование в форме «семейного» по развитию речи в соответствии с возрастной группой и индивидуальными особенностями ребенка  (формы и методы работы )</a:t>
            </a:r>
            <a:r>
              <a:rPr lang="ru-RU" sz="2400" b="1" i="1" dirty="0" smtClean="0">
                <a:solidFill>
                  <a:srgbClr val="FFFF00"/>
                </a:solidFill>
              </a:rPr>
              <a:t>»</a:t>
            </a:r>
            <a:endParaRPr lang="ko-KR" altLang="en-US" sz="24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835365" y="6096406"/>
            <a:ext cx="458077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Подготовила воспитатель </a:t>
            </a:r>
          </a:p>
          <a:p>
            <a:pPr algn="r"/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 Селиванова Л.А. 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Рисунок 17" descr="C:\Users\UeerAsus\Desktop\Dogs_Little_girls_Glance_Face_Retriever_Puppy_525752_5361x35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4765964"/>
            <a:ext cx="3222626" cy="209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eerAsus\Desktop\357491-adm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554182"/>
            <a:ext cx="3408218" cy="2147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0132" y="246095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 образовательное автономное учреждение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«ЦРР- детский сад № 56 «Надежда»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FC093E3F-8A55-4353-B660-437D77F7432D}"/>
              </a:ext>
            </a:extLst>
          </p:cNvPr>
          <p:cNvSpPr/>
          <p:nvPr/>
        </p:nvSpPr>
        <p:spPr>
          <a:xfrm flipH="1">
            <a:off x="6308188" y="1046747"/>
            <a:ext cx="4652579" cy="3609473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C1DFE633-24E9-4961-9985-95025AD1178C}"/>
              </a:ext>
            </a:extLst>
          </p:cNvPr>
          <p:cNvSpPr/>
          <p:nvPr/>
        </p:nvSpPr>
        <p:spPr>
          <a:xfrm flipH="1">
            <a:off x="180473" y="1100341"/>
            <a:ext cx="4872789" cy="3676195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675" y="173255"/>
            <a:ext cx="11573197" cy="724247"/>
          </a:xfrm>
        </p:spPr>
        <p:txBody>
          <a:bodyPr/>
          <a:lstStyle/>
          <a:p>
            <a:r>
              <a:rPr lang="ru-RU" sz="4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Наглядно-информационного направления</a:t>
            </a:r>
            <a:endParaRPr lang="en-US" sz="4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="" xmlns:a16="http://schemas.microsoft.com/office/drawing/2014/main" id="{C115981E-A5D1-468D-B767-B52D6CD75A9C}"/>
              </a:ext>
            </a:extLst>
          </p:cNvPr>
          <p:cNvSpPr/>
          <p:nvPr/>
        </p:nvSpPr>
        <p:spPr>
          <a:xfrm>
            <a:off x="4417604" y="3499173"/>
            <a:ext cx="279085" cy="3665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3A3B6C9-4E58-45E7-98B6-7477CA49EFED}"/>
              </a:ext>
            </a:extLst>
          </p:cNvPr>
          <p:cNvSpPr txBox="1"/>
          <p:nvPr/>
        </p:nvSpPr>
        <p:spPr>
          <a:xfrm>
            <a:off x="168442" y="5484841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Информационно-ознакомительные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321D8E0-F12C-4D12-8E80-31450755AC21}"/>
              </a:ext>
            </a:extLst>
          </p:cNvPr>
          <p:cNvSpPr txBox="1"/>
          <p:nvPr/>
        </p:nvSpPr>
        <p:spPr>
          <a:xfrm>
            <a:off x="6128450" y="5441102"/>
            <a:ext cx="491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Информационно-просветительские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="" xmlns:a16="http://schemas.microsoft.com/office/drawing/2014/main" id="{BD08F036-7629-4A9C-A084-99062D28A982}"/>
              </a:ext>
            </a:extLst>
          </p:cNvPr>
          <p:cNvGrpSpPr/>
          <p:nvPr/>
        </p:nvGrpSpPr>
        <p:grpSpPr>
          <a:xfrm>
            <a:off x="5976044" y="4656221"/>
            <a:ext cx="2622155" cy="733926"/>
            <a:chOff x="5126676" y="3627174"/>
            <a:chExt cx="1942277" cy="1040291"/>
          </a:xfrm>
          <a:solidFill>
            <a:schemeClr val="accent3"/>
          </a:solidFill>
        </p:grpSpPr>
        <p:sp>
          <p:nvSpPr>
            <p:cNvPr id="76" name="Rectangle 8">
              <a:extLst>
                <a:ext uri="{FF2B5EF4-FFF2-40B4-BE49-F238E27FC236}">
                  <a16:creationId xmlns="" xmlns:a16="http://schemas.microsoft.com/office/drawing/2014/main" id="{AF2425F2-BAA4-4506-87CB-8F1A3E02EB03}"/>
                </a:ext>
              </a:extLst>
            </p:cNvPr>
            <p:cNvSpPr/>
            <p:nvPr/>
          </p:nvSpPr>
          <p:spPr>
            <a:xfrm rot="10800000">
              <a:off x="5126676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Block Arc 9">
              <a:extLst>
                <a:ext uri="{FF2B5EF4-FFF2-40B4-BE49-F238E27FC236}">
                  <a16:creationId xmlns="" xmlns:a16="http://schemas.microsoft.com/office/drawing/2014/main" id="{BABFF99A-B63C-4D9A-950C-9D07776E0631}"/>
                </a:ext>
              </a:extLst>
            </p:cNvPr>
            <p:cNvSpPr/>
            <p:nvPr/>
          </p:nvSpPr>
          <p:spPr>
            <a:xfrm rot="5400000">
              <a:off x="6203824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ectangle 10">
              <a:extLst>
                <a:ext uri="{FF2B5EF4-FFF2-40B4-BE49-F238E27FC236}">
                  <a16:creationId xmlns="" xmlns:a16="http://schemas.microsoft.com/office/drawing/2014/main" id="{467FBC6F-918B-4A26-AF02-BCA9CAF908D6}"/>
                </a:ext>
              </a:extLst>
            </p:cNvPr>
            <p:cNvSpPr/>
            <p:nvPr/>
          </p:nvSpPr>
          <p:spPr>
            <a:xfrm rot="16200000">
              <a:off x="6561675" y="4088849"/>
              <a:ext cx="565374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Isosceles Triangle 11">
              <a:extLst>
                <a:ext uri="{FF2B5EF4-FFF2-40B4-BE49-F238E27FC236}">
                  <a16:creationId xmlns="" xmlns:a16="http://schemas.microsoft.com/office/drawing/2014/main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9" name="Рисунок 38" descr="D:\ФЕСТИВАЛЬ\Феститваль Фото - копия\DSC_07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411" y="2543403"/>
            <a:ext cx="2634915" cy="2076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2" descr="G:\Жупикова\Фото Жупикова\IMG20220418094909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902" y="2458453"/>
            <a:ext cx="2590151" cy="2077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8" name="Group 7">
            <a:extLst>
              <a:ext uri="{FF2B5EF4-FFF2-40B4-BE49-F238E27FC236}">
                <a16:creationId xmlns="" xmlns:a16="http://schemas.microsoft.com/office/drawing/2014/main" id="{BD08F036-7629-4A9C-A084-99062D28A982}"/>
              </a:ext>
            </a:extLst>
          </p:cNvPr>
          <p:cNvGrpSpPr/>
          <p:nvPr/>
        </p:nvGrpSpPr>
        <p:grpSpPr>
          <a:xfrm>
            <a:off x="172813" y="4784557"/>
            <a:ext cx="2622155" cy="733926"/>
            <a:chOff x="5126676" y="3627174"/>
            <a:chExt cx="1942277" cy="1040291"/>
          </a:xfrm>
          <a:solidFill>
            <a:schemeClr val="accent3"/>
          </a:solidFill>
        </p:grpSpPr>
        <p:sp>
          <p:nvSpPr>
            <p:cNvPr id="41" name="Rectangle 8">
              <a:extLst>
                <a:ext uri="{FF2B5EF4-FFF2-40B4-BE49-F238E27FC236}">
                  <a16:creationId xmlns="" xmlns:a16="http://schemas.microsoft.com/office/drawing/2014/main" id="{AF2425F2-BAA4-4506-87CB-8F1A3E02EB03}"/>
                </a:ext>
              </a:extLst>
            </p:cNvPr>
            <p:cNvSpPr/>
            <p:nvPr/>
          </p:nvSpPr>
          <p:spPr>
            <a:xfrm rot="10800000">
              <a:off x="5126676" y="4390619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Block Arc 9">
              <a:extLst>
                <a:ext uri="{FF2B5EF4-FFF2-40B4-BE49-F238E27FC236}">
                  <a16:creationId xmlns="" xmlns:a16="http://schemas.microsoft.com/office/drawing/2014/main" id="{BABFF99A-B63C-4D9A-950C-9D07776E0631}"/>
                </a:ext>
              </a:extLst>
            </p:cNvPr>
            <p:cNvSpPr/>
            <p:nvPr/>
          </p:nvSpPr>
          <p:spPr>
            <a:xfrm rot="5400000">
              <a:off x="6203824" y="3827940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ectangle 10">
              <a:extLst>
                <a:ext uri="{FF2B5EF4-FFF2-40B4-BE49-F238E27FC236}">
                  <a16:creationId xmlns="" xmlns:a16="http://schemas.microsoft.com/office/drawing/2014/main" id="{467FBC6F-918B-4A26-AF02-BCA9CAF908D6}"/>
                </a:ext>
              </a:extLst>
            </p:cNvPr>
            <p:cNvSpPr/>
            <p:nvPr/>
          </p:nvSpPr>
          <p:spPr>
            <a:xfrm rot="16200000">
              <a:off x="6561675" y="4088849"/>
              <a:ext cx="565374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Isosceles Triangle 11">
              <a:extLst>
                <a:ext uri="{FF2B5EF4-FFF2-40B4-BE49-F238E27FC236}">
                  <a16:creationId xmlns="" xmlns:a16="http://schemas.microsoft.com/office/drawing/2014/main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=""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UeerAsus\Desktop\ребенок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3" y="4197927"/>
            <a:ext cx="3228109" cy="228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UeerAsus\Desktop\1649970816_1-kartinkof-club-p-detki-kartinki-prikolnie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636" y="2576946"/>
            <a:ext cx="2743201" cy="1759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902037" y="1441965"/>
            <a:ext cx="62899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СПАСИБО ЗА ВНИМАНИЕ!!!</a:t>
            </a:r>
            <a:endParaRPr lang="ko-KR" altLang="en-US" sz="54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835366" y="6096406"/>
            <a:ext cx="535663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" name="Рисунок 17" descr="C:\Users\UeerAsus\Desktop\Dogs_Little_girls_Glance_Face_Retriever_Puppy_525752_5361x35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4765964"/>
            <a:ext cx="3222626" cy="2092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eerAsus\Desktop\357491-adm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554182"/>
            <a:ext cx="3408218" cy="2147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33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2961" y="435762"/>
            <a:ext cx="8387333" cy="724247"/>
          </a:xfrm>
        </p:spPr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A556D6B-BB6F-4C43-9187-ECDF315B00E0}"/>
              </a:ext>
            </a:extLst>
          </p:cNvPr>
          <p:cNvSpPr txBox="1"/>
          <p:nvPr/>
        </p:nvSpPr>
        <p:spPr>
          <a:xfrm>
            <a:off x="1780674" y="1515896"/>
            <a:ext cx="8999621" cy="50056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indent="4445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Статистика последних лет показывает печальную картину относительно речевого развития детей – речь начинает развиваться позже. А это ведет к тому что,  достигнув школьного возраста,  ребенок не освоил устный родной язык в том объеме, который необходим для начала школьного обучения. </a:t>
            </a:r>
          </a:p>
          <a:p>
            <a:pPr indent="4445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Взаимодействие детского сада и семьи является необходимым условием работы дошкольного учреждения по любому направлению его деятельности. Не является исключением и работа по развитию речи дошкольников, ведь наилучших результатов в работе можно достичь, если воспитатели и родители будут действовать согласованно.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8412" y="532015"/>
            <a:ext cx="9950114" cy="724247"/>
          </a:xfrm>
        </p:spPr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консультационного центра: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A556D6B-BB6F-4C43-9187-ECDF315B00E0}"/>
              </a:ext>
            </a:extLst>
          </p:cNvPr>
          <p:cNvSpPr txBox="1"/>
          <p:nvPr/>
        </p:nvSpPr>
        <p:spPr>
          <a:xfrm>
            <a:off x="1612233" y="2346075"/>
            <a:ext cx="9324474" cy="1464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вооружить родителей конкретными знаниями по методике развития речи. 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eerAsus\Desktop\357491-ad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4187719"/>
            <a:ext cx="3524524" cy="2357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ardrop 2">
            <a:extLst>
              <a:ext uri="{FF2B5EF4-FFF2-40B4-BE49-F238E27FC236}">
                <a16:creationId xmlns="" xmlns:a16="http://schemas.microsoft.com/office/drawing/2014/main" id="{345AD6FC-7368-414F-8248-BF52FEF08DFC}"/>
              </a:ext>
            </a:extLst>
          </p:cNvPr>
          <p:cNvSpPr/>
          <p:nvPr/>
        </p:nvSpPr>
        <p:spPr>
          <a:xfrm rot="8042084">
            <a:off x="1965852" y="30088"/>
            <a:ext cx="3269372" cy="3300601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ardrop 4">
            <a:extLst>
              <a:ext uri="{FF2B5EF4-FFF2-40B4-BE49-F238E27FC236}">
                <a16:creationId xmlns="" xmlns:a16="http://schemas.microsoft.com/office/drawing/2014/main" id="{A36ADDEB-FB96-442B-B325-BDEDB0F65655}"/>
              </a:ext>
            </a:extLst>
          </p:cNvPr>
          <p:cNvSpPr/>
          <p:nvPr/>
        </p:nvSpPr>
        <p:spPr>
          <a:xfrm rot="15451263">
            <a:off x="4042674" y="3493904"/>
            <a:ext cx="3149677" cy="327850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">
            <a:extLst>
              <a:ext uri="{FF2B5EF4-FFF2-40B4-BE49-F238E27FC236}">
                <a16:creationId xmlns="" xmlns:a16="http://schemas.microsoft.com/office/drawing/2014/main" id="{EEEA16C5-4EFA-4781-92BA-37AC65A6DC6F}"/>
              </a:ext>
            </a:extLst>
          </p:cNvPr>
          <p:cNvSpPr/>
          <p:nvPr/>
        </p:nvSpPr>
        <p:spPr>
          <a:xfrm rot="612495">
            <a:off x="247639" y="3668300"/>
            <a:ext cx="3168839" cy="3077638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6270903" y="356755"/>
            <a:ext cx="4867710" cy="1736646"/>
          </a:xfrm>
          <a:prstGeom prst="flowChartAlternateProcess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Формы  работы </a:t>
            </a:r>
          </a:p>
          <a:p>
            <a:pPr algn="ctr"/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с родителями </a:t>
            </a:r>
            <a:endParaRPr lang="ru-RU" sz="4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679666" y="4615936"/>
            <a:ext cx="3754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ПРАКТИЧЕСКИЕ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3803" y="1287380"/>
            <a:ext cx="3279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5319" y="4668253"/>
            <a:ext cx="3332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НАГЛЯДНЫЕ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eerAsus\Desktop\de6745f42dac0af82d1570302b57379d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284" y="4126832"/>
            <a:ext cx="3565359" cy="2562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C871804-B20A-4EDD-A242-F1159F48BE22}"/>
              </a:ext>
            </a:extLst>
          </p:cNvPr>
          <p:cNvSpPr txBox="1"/>
          <p:nvPr/>
        </p:nvSpPr>
        <p:spPr>
          <a:xfrm>
            <a:off x="520640" y="3871923"/>
            <a:ext cx="3716947" cy="783193"/>
          </a:xfrm>
          <a:prstGeom prst="flowChartAlternateProcess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  <a:endParaRPr lang="ko-KR" alt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431C46AD-41D0-4D97-BCF0-AE1CF9F88954}"/>
              </a:ext>
            </a:extLst>
          </p:cNvPr>
          <p:cNvSpPr txBox="1"/>
          <p:nvPr/>
        </p:nvSpPr>
        <p:spPr>
          <a:xfrm>
            <a:off x="7856621" y="5137059"/>
            <a:ext cx="4335379" cy="783193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Нетрадиционные </a:t>
            </a:r>
            <a:endParaRPr lang="ko-KR" alt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B28BEE1-3CA3-4E1E-806B-3782B1EFB600}"/>
              </a:ext>
            </a:extLst>
          </p:cNvPr>
          <p:cNvSpPr txBox="1"/>
          <p:nvPr/>
        </p:nvSpPr>
        <p:spPr>
          <a:xfrm>
            <a:off x="4131079" y="1134612"/>
            <a:ext cx="4354804" cy="7831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Коллективные</a:t>
            </a:r>
            <a:endParaRPr lang="ko-KR" altLang="en-US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F14D2097-BE4A-42C7-8E65-9D8C8209C75C}"/>
              </a:ext>
            </a:extLst>
          </p:cNvPr>
          <p:cNvSpPr txBox="1"/>
          <p:nvPr/>
        </p:nvSpPr>
        <p:spPr>
          <a:xfrm>
            <a:off x="7853260" y="3934326"/>
            <a:ext cx="3988366" cy="78319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Традиционные </a:t>
            </a:r>
            <a:endParaRPr lang="ko-KR" altLang="en-US" sz="4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5211" y="255289"/>
            <a:ext cx="8431631" cy="724247"/>
          </a:xfrm>
        </p:spPr>
        <p:txBody>
          <a:bodyPr/>
          <a:lstStyle/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Формы общения с родителями</a:t>
            </a:r>
            <a:endParaRPr lang="ru-RU" sz="4400" b="1" i="1" u="sng" dirty="0"/>
          </a:p>
        </p:txBody>
      </p:sp>
      <p:sp>
        <p:nvSpPr>
          <p:cNvPr id="5" name="Graphic 173">
            <a:extLst>
              <a:ext uri="{FF2B5EF4-FFF2-40B4-BE49-F238E27FC236}">
                <a16:creationId xmlns="" xmlns:a16="http://schemas.microsoft.com/office/drawing/2014/main" id="{9F538E06-26A9-454E-9C60-7CF50861B574}"/>
              </a:ext>
            </a:extLst>
          </p:cNvPr>
          <p:cNvSpPr/>
          <p:nvPr/>
        </p:nvSpPr>
        <p:spPr>
          <a:xfrm rot="20248338">
            <a:off x="5953316" y="4590833"/>
            <a:ext cx="1308929" cy="1542028"/>
          </a:xfrm>
          <a:custGeom>
            <a:avLst/>
            <a:gdLst>
              <a:gd name="connsiteX0" fmla="*/ 1603222 w 1613203"/>
              <a:gd name="connsiteY0" fmla="*/ 631413 h 1774759"/>
              <a:gd name="connsiteX1" fmla="*/ 1184137 w 1613203"/>
              <a:gd name="connsiteY1" fmla="*/ 457771 h 1774759"/>
              <a:gd name="connsiteX2" fmla="*/ 1101252 w 1613203"/>
              <a:gd name="connsiteY2" fmla="*/ 382262 h 1774759"/>
              <a:gd name="connsiteX3" fmla="*/ 1125403 w 1613203"/>
              <a:gd name="connsiteY3" fmla="*/ 333846 h 1774759"/>
              <a:gd name="connsiteX4" fmla="*/ 1193231 w 1613203"/>
              <a:gd name="connsiteY4" fmla="*/ 287951 h 1774759"/>
              <a:gd name="connsiteX5" fmla="*/ 1193231 w 1613203"/>
              <a:gd name="connsiteY5" fmla="*/ 287951 h 1774759"/>
              <a:gd name="connsiteX6" fmla="*/ 1193231 w 1613203"/>
              <a:gd name="connsiteY6" fmla="*/ 287951 h 1774759"/>
              <a:gd name="connsiteX7" fmla="*/ 1267098 w 1613203"/>
              <a:gd name="connsiteY7" fmla="*/ 195590 h 1774759"/>
              <a:gd name="connsiteX8" fmla="*/ 1266639 w 1613203"/>
              <a:gd name="connsiteY8" fmla="*/ 120119 h 1774759"/>
              <a:gd name="connsiteX9" fmla="*/ 1217955 w 1613203"/>
              <a:gd name="connsiteY9" fmla="*/ 49577 h 1774759"/>
              <a:gd name="connsiteX10" fmla="*/ 1135224 w 1613203"/>
              <a:gd name="connsiteY10" fmla="*/ 5785 h 1774759"/>
              <a:gd name="connsiteX11" fmla="*/ 1043244 w 1613203"/>
              <a:gd name="connsiteY11" fmla="*/ 7504 h 1774759"/>
              <a:gd name="connsiteX12" fmla="*/ 946030 w 1613203"/>
              <a:gd name="connsiteY12" fmla="*/ 104031 h 1774759"/>
              <a:gd name="connsiteX13" fmla="*/ 953902 w 1613203"/>
              <a:gd name="connsiteY13" fmla="*/ 207245 h 1774759"/>
              <a:gd name="connsiteX14" fmla="*/ 963187 w 1613203"/>
              <a:gd name="connsiteY14" fmla="*/ 292652 h 1774759"/>
              <a:gd name="connsiteX15" fmla="*/ 919892 w 1613203"/>
              <a:gd name="connsiteY15" fmla="*/ 328763 h 1774759"/>
              <a:gd name="connsiteX16" fmla="*/ 864559 w 1613203"/>
              <a:gd name="connsiteY16" fmla="*/ 323375 h 1774759"/>
              <a:gd name="connsiteX17" fmla="*/ 487967 w 1613203"/>
              <a:gd name="connsiteY17" fmla="*/ 177248 h 1774759"/>
              <a:gd name="connsiteX18" fmla="*/ 454989 w 1613203"/>
              <a:gd name="connsiteY18" fmla="*/ 191883 h 1774759"/>
              <a:gd name="connsiteX19" fmla="*/ 292582 w 1613203"/>
              <a:gd name="connsiteY19" fmla="*/ 595033 h 1774759"/>
              <a:gd name="connsiteX20" fmla="*/ 277641 w 1613203"/>
              <a:gd name="connsiteY20" fmla="*/ 653805 h 1774759"/>
              <a:gd name="connsiteX21" fmla="*/ 321548 w 1613203"/>
              <a:gd name="connsiteY21" fmla="*/ 692286 h 1774759"/>
              <a:gd name="connsiteX22" fmla="*/ 438137 w 1613203"/>
              <a:gd name="connsiteY22" fmla="*/ 667753 h 1774759"/>
              <a:gd name="connsiteX23" fmla="*/ 558814 w 1613203"/>
              <a:gd name="connsiteY23" fmla="*/ 717851 h 1774759"/>
              <a:gd name="connsiteX24" fmla="*/ 600658 w 1613203"/>
              <a:gd name="connsiteY24" fmla="*/ 914000 h 1774759"/>
              <a:gd name="connsiteX25" fmla="*/ 523773 w 1613203"/>
              <a:gd name="connsiteY25" fmla="*/ 1017864 h 1774759"/>
              <a:gd name="connsiteX26" fmla="*/ 523773 w 1613203"/>
              <a:gd name="connsiteY26" fmla="*/ 1017864 h 1774759"/>
              <a:gd name="connsiteX27" fmla="*/ 384524 w 1613203"/>
              <a:gd name="connsiteY27" fmla="*/ 1044078 h 1774759"/>
              <a:gd name="connsiteX28" fmla="*/ 270763 w 1613203"/>
              <a:gd name="connsiteY28" fmla="*/ 959779 h 1774759"/>
              <a:gd name="connsiteX29" fmla="*/ 240612 w 1613203"/>
              <a:gd name="connsiteY29" fmla="*/ 896192 h 1774759"/>
              <a:gd name="connsiteX30" fmla="*/ 180426 w 1613203"/>
              <a:gd name="connsiteY30" fmla="*/ 901619 h 1774759"/>
              <a:gd name="connsiteX31" fmla="*/ 1588 w 1613203"/>
              <a:gd name="connsiteY31" fmla="*/ 1301750 h 1774759"/>
              <a:gd name="connsiteX32" fmla="*/ 10759 w 1613203"/>
              <a:gd name="connsiteY32" fmla="*/ 1321162 h 1774759"/>
              <a:gd name="connsiteX33" fmla="*/ 1113022 w 1613203"/>
              <a:gd name="connsiteY33" fmla="*/ 1771162 h 1774759"/>
              <a:gd name="connsiteX34" fmla="*/ 1157617 w 1613203"/>
              <a:gd name="connsiteY34" fmla="*/ 1753164 h 1774759"/>
              <a:gd name="connsiteX35" fmla="*/ 1610291 w 1613203"/>
              <a:gd name="connsiteY35" fmla="*/ 654761 h 1774759"/>
              <a:gd name="connsiteX36" fmla="*/ 1603222 w 1613203"/>
              <a:gd name="connsiteY36" fmla="*/ 631413 h 177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13203" h="1774759">
                <a:moveTo>
                  <a:pt x="1603222" y="631413"/>
                </a:moveTo>
                <a:cubicBezTo>
                  <a:pt x="1582281" y="625642"/>
                  <a:pt x="1237597" y="483221"/>
                  <a:pt x="1184137" y="457771"/>
                </a:cubicBezTo>
                <a:cubicBezTo>
                  <a:pt x="1149019" y="441034"/>
                  <a:pt x="1115162" y="422615"/>
                  <a:pt x="1101252" y="382262"/>
                </a:cubicBezTo>
                <a:cubicBezTo>
                  <a:pt x="1099074" y="361741"/>
                  <a:pt x="1113175" y="346532"/>
                  <a:pt x="1125403" y="333846"/>
                </a:cubicBezTo>
                <a:cubicBezTo>
                  <a:pt x="1144624" y="313822"/>
                  <a:pt x="1168393" y="299950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234043" y="270106"/>
                  <a:pt x="1257009" y="236516"/>
                  <a:pt x="1267098" y="195590"/>
                </a:cubicBezTo>
                <a:cubicBezTo>
                  <a:pt x="1273021" y="171477"/>
                  <a:pt x="1272983" y="144461"/>
                  <a:pt x="1266639" y="120119"/>
                </a:cubicBezTo>
                <a:cubicBezTo>
                  <a:pt x="1259226" y="91650"/>
                  <a:pt x="1239431" y="70289"/>
                  <a:pt x="1217955" y="49577"/>
                </a:cubicBezTo>
                <a:cubicBezTo>
                  <a:pt x="1193958" y="26458"/>
                  <a:pt x="1165603" y="13695"/>
                  <a:pt x="1135224" y="5785"/>
                </a:cubicBezTo>
                <a:cubicBezTo>
                  <a:pt x="1105150" y="-2011"/>
                  <a:pt x="1073815" y="-2393"/>
                  <a:pt x="1043244" y="7504"/>
                </a:cubicBezTo>
                <a:cubicBezTo>
                  <a:pt x="994408" y="23286"/>
                  <a:pt x="965366" y="58710"/>
                  <a:pt x="946030" y="104031"/>
                </a:cubicBezTo>
                <a:cubicBezTo>
                  <a:pt x="937737" y="139302"/>
                  <a:pt x="942208" y="172777"/>
                  <a:pt x="953902" y="207245"/>
                </a:cubicBezTo>
                <a:cubicBezTo>
                  <a:pt x="963035" y="234147"/>
                  <a:pt x="971212" y="263036"/>
                  <a:pt x="963187" y="292652"/>
                </a:cubicBezTo>
                <a:cubicBezTo>
                  <a:pt x="956615" y="316841"/>
                  <a:pt x="919892" y="328763"/>
                  <a:pt x="919892" y="328763"/>
                </a:cubicBezTo>
                <a:cubicBezTo>
                  <a:pt x="896467" y="331667"/>
                  <a:pt x="875373" y="325171"/>
                  <a:pt x="864559" y="323375"/>
                </a:cubicBezTo>
                <a:cubicBezTo>
                  <a:pt x="830549" y="317720"/>
                  <a:pt x="579717" y="219091"/>
                  <a:pt x="487967" y="177248"/>
                </a:cubicBezTo>
                <a:cubicBezTo>
                  <a:pt x="467179" y="167771"/>
                  <a:pt x="462899" y="170178"/>
                  <a:pt x="454989" y="191883"/>
                </a:cubicBezTo>
                <a:cubicBezTo>
                  <a:pt x="446429" y="215384"/>
                  <a:pt x="307142" y="566526"/>
                  <a:pt x="292582" y="595033"/>
                </a:cubicBezTo>
                <a:cubicBezTo>
                  <a:pt x="279781" y="620140"/>
                  <a:pt x="279361" y="635616"/>
                  <a:pt x="277641" y="653805"/>
                </a:cubicBezTo>
                <a:cubicBezTo>
                  <a:pt x="275004" y="682236"/>
                  <a:pt x="299843" y="696490"/>
                  <a:pt x="321548" y="692286"/>
                </a:cubicBezTo>
                <a:cubicBezTo>
                  <a:pt x="360640" y="684758"/>
                  <a:pt x="398204" y="668212"/>
                  <a:pt x="438137" y="667753"/>
                </a:cubicBezTo>
                <a:cubicBezTo>
                  <a:pt x="484566" y="667218"/>
                  <a:pt x="524996" y="684032"/>
                  <a:pt x="558814" y="717851"/>
                </a:cubicBezTo>
                <a:cubicBezTo>
                  <a:pt x="615676" y="774674"/>
                  <a:pt x="623013" y="842617"/>
                  <a:pt x="600658" y="914000"/>
                </a:cubicBezTo>
                <a:cubicBezTo>
                  <a:pt x="587627" y="955614"/>
                  <a:pt x="565540" y="995203"/>
                  <a:pt x="523773" y="1017864"/>
                </a:cubicBezTo>
                <a:cubicBezTo>
                  <a:pt x="523773" y="1017864"/>
                  <a:pt x="523773" y="1017864"/>
                  <a:pt x="523773" y="1017864"/>
                </a:cubicBezTo>
                <a:cubicBezTo>
                  <a:pt x="482197" y="1051950"/>
                  <a:pt x="433131" y="1052791"/>
                  <a:pt x="384524" y="1044078"/>
                </a:cubicBezTo>
                <a:cubicBezTo>
                  <a:pt x="334082" y="1035059"/>
                  <a:pt x="292659" y="1009075"/>
                  <a:pt x="270763" y="959779"/>
                </a:cubicBezTo>
                <a:cubicBezTo>
                  <a:pt x="260865" y="937539"/>
                  <a:pt x="253796" y="916140"/>
                  <a:pt x="240612" y="896192"/>
                </a:cubicBezTo>
                <a:cubicBezTo>
                  <a:pt x="227887" y="876971"/>
                  <a:pt x="192616" y="881901"/>
                  <a:pt x="180426" y="901619"/>
                </a:cubicBezTo>
                <a:cubicBezTo>
                  <a:pt x="166937" y="923477"/>
                  <a:pt x="22949" y="1251232"/>
                  <a:pt x="1588" y="1301750"/>
                </a:cubicBezTo>
                <a:cubicBezTo>
                  <a:pt x="-2921" y="1312450"/>
                  <a:pt x="2811" y="1317761"/>
                  <a:pt x="10759" y="1321162"/>
                </a:cubicBezTo>
                <a:cubicBezTo>
                  <a:pt x="59519" y="1341874"/>
                  <a:pt x="1108512" y="1768946"/>
                  <a:pt x="1113022" y="1771162"/>
                </a:cubicBezTo>
                <a:cubicBezTo>
                  <a:pt x="1140497" y="1784651"/>
                  <a:pt x="1156356" y="1756068"/>
                  <a:pt x="1157617" y="1753164"/>
                </a:cubicBezTo>
                <a:cubicBezTo>
                  <a:pt x="1173208" y="1717549"/>
                  <a:pt x="1594509" y="689229"/>
                  <a:pt x="1610291" y="654761"/>
                </a:cubicBezTo>
                <a:cubicBezTo>
                  <a:pt x="1614915" y="644634"/>
                  <a:pt x="1615030" y="634661"/>
                  <a:pt x="1603222" y="631413"/>
                </a:cubicBezTo>
                <a:close/>
              </a:path>
            </a:pathLst>
          </a:custGeom>
          <a:solidFill>
            <a:schemeClr val="accent1"/>
          </a:solidFill>
          <a:ln w="381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F85B1F66-43EE-46C8-BEEA-A75FB42CBCC7}"/>
              </a:ext>
            </a:extLst>
          </p:cNvPr>
          <p:cNvSpPr/>
          <p:nvPr/>
        </p:nvSpPr>
        <p:spPr>
          <a:xfrm>
            <a:off x="5772360" y="3830221"/>
            <a:ext cx="1314239" cy="1030537"/>
          </a:xfrm>
          <a:custGeom>
            <a:avLst/>
            <a:gdLst>
              <a:gd name="connsiteX0" fmla="*/ 309891 w 1184503"/>
              <a:gd name="connsiteY0" fmla="*/ 0 h 890169"/>
              <a:gd name="connsiteX1" fmla="*/ 573041 w 1184503"/>
              <a:gd name="connsiteY1" fmla="*/ 129 h 890169"/>
              <a:gd name="connsiteX2" fmla="*/ 606768 w 1184503"/>
              <a:gd name="connsiteY2" fmla="*/ 126 h 890169"/>
              <a:gd name="connsiteX3" fmla="*/ 611035 w 1184503"/>
              <a:gd name="connsiteY3" fmla="*/ 856 h 890169"/>
              <a:gd name="connsiteX4" fmla="*/ 624430 w 1184503"/>
              <a:gd name="connsiteY4" fmla="*/ 43348 h 890169"/>
              <a:gd name="connsiteX5" fmla="*/ 597035 w 1184503"/>
              <a:gd name="connsiteY5" fmla="*/ 82382 h 890169"/>
              <a:gd name="connsiteX6" fmla="*/ 631512 w 1184503"/>
              <a:gd name="connsiteY6" fmla="*/ 271401 h 890169"/>
              <a:gd name="connsiteX7" fmla="*/ 682812 w 1184503"/>
              <a:gd name="connsiteY7" fmla="*/ 288006 h 890169"/>
              <a:gd name="connsiteX8" fmla="*/ 735739 w 1184503"/>
              <a:gd name="connsiteY8" fmla="*/ 287295 h 890169"/>
              <a:gd name="connsiteX9" fmla="*/ 767554 w 1184503"/>
              <a:gd name="connsiteY9" fmla="*/ 278292 h 890169"/>
              <a:gd name="connsiteX10" fmla="*/ 841805 w 1184503"/>
              <a:gd name="connsiteY10" fmla="*/ 188393 h 890169"/>
              <a:gd name="connsiteX11" fmla="*/ 826241 w 1184503"/>
              <a:gd name="connsiteY11" fmla="*/ 96931 h 890169"/>
              <a:gd name="connsiteX12" fmla="*/ 788031 w 1184503"/>
              <a:gd name="connsiteY12" fmla="*/ 45791 h 890169"/>
              <a:gd name="connsiteX13" fmla="*/ 798990 w 1184503"/>
              <a:gd name="connsiteY13" fmla="*/ 1110 h 890169"/>
              <a:gd name="connsiteX14" fmla="*/ 801980 w 1184503"/>
              <a:gd name="connsiteY14" fmla="*/ 98 h 890169"/>
              <a:gd name="connsiteX15" fmla="*/ 838094 w 1184503"/>
              <a:gd name="connsiteY15" fmla="*/ 91 h 890169"/>
              <a:gd name="connsiteX16" fmla="*/ 1168796 w 1184503"/>
              <a:gd name="connsiteY16" fmla="*/ 27 h 890169"/>
              <a:gd name="connsiteX17" fmla="*/ 1183536 w 1184503"/>
              <a:gd name="connsiteY17" fmla="*/ 14521 h 890169"/>
              <a:gd name="connsiteX18" fmla="*/ 1183289 w 1184503"/>
              <a:gd name="connsiteY18" fmla="*/ 876831 h 890169"/>
              <a:gd name="connsiteX19" fmla="*/ 1171898 w 1184503"/>
              <a:gd name="connsiteY19" fmla="*/ 887728 h 890169"/>
              <a:gd name="connsiteX20" fmla="*/ 868028 w 1184503"/>
              <a:gd name="connsiteY20" fmla="*/ 888771 h 890169"/>
              <a:gd name="connsiteX21" fmla="*/ 802835 w 1184503"/>
              <a:gd name="connsiteY21" fmla="*/ 883748 h 890169"/>
              <a:gd name="connsiteX22" fmla="*/ 789796 w 1184503"/>
              <a:gd name="connsiteY22" fmla="*/ 841887 h 890169"/>
              <a:gd name="connsiteX23" fmla="*/ 823642 w 1184503"/>
              <a:gd name="connsiteY23" fmla="*/ 804500 h 890169"/>
              <a:gd name="connsiteX24" fmla="*/ 809066 w 1184503"/>
              <a:gd name="connsiteY24" fmla="*/ 627065 h 890169"/>
              <a:gd name="connsiteX25" fmla="*/ 640963 w 1184503"/>
              <a:gd name="connsiteY25" fmla="*/ 613916 h 890169"/>
              <a:gd name="connsiteX26" fmla="*/ 601024 w 1184503"/>
              <a:gd name="connsiteY26" fmla="*/ 797336 h 890169"/>
              <a:gd name="connsiteX27" fmla="*/ 642253 w 1184503"/>
              <a:gd name="connsiteY27" fmla="*/ 837083 h 890169"/>
              <a:gd name="connsiteX28" fmla="*/ 638301 w 1184503"/>
              <a:gd name="connsiteY28" fmla="*/ 878423 h 890169"/>
              <a:gd name="connsiteX29" fmla="*/ 576154 w 1184503"/>
              <a:gd name="connsiteY29" fmla="*/ 887152 h 890169"/>
              <a:gd name="connsiteX30" fmla="*/ 309973 w 1184503"/>
              <a:gd name="connsiteY30" fmla="*/ 887866 h 890169"/>
              <a:gd name="connsiteX31" fmla="*/ 293558 w 1184503"/>
              <a:gd name="connsiteY31" fmla="*/ 871011 h 890169"/>
              <a:gd name="connsiteX32" fmla="*/ 292488 w 1184503"/>
              <a:gd name="connsiteY32" fmla="*/ 626955 h 890169"/>
              <a:gd name="connsiteX33" fmla="*/ 278543 w 1184503"/>
              <a:gd name="connsiteY33" fmla="*/ 550233 h 890169"/>
              <a:gd name="connsiteX34" fmla="*/ 223835 w 1184503"/>
              <a:gd name="connsiteY34" fmla="*/ 540982 h 890169"/>
              <a:gd name="connsiteX35" fmla="*/ 180767 w 1184503"/>
              <a:gd name="connsiteY35" fmla="*/ 569832 h 890169"/>
              <a:gd name="connsiteX36" fmla="*/ 106103 w 1184503"/>
              <a:gd name="connsiteY36" fmla="*/ 596815 h 890169"/>
              <a:gd name="connsiteX37" fmla="*/ 6982 w 1184503"/>
              <a:gd name="connsiteY37" fmla="*/ 524787 h 890169"/>
              <a:gd name="connsiteX38" fmla="*/ 7366 w 1184503"/>
              <a:gd name="connsiteY38" fmla="*/ 433433 h 890169"/>
              <a:gd name="connsiteX39" fmla="*/ 21942 w 1184503"/>
              <a:gd name="connsiteY39" fmla="*/ 404941 h 890169"/>
              <a:gd name="connsiteX40" fmla="*/ 53839 w 1184503"/>
              <a:gd name="connsiteY40" fmla="*/ 376008 h 890169"/>
              <a:gd name="connsiteX41" fmla="*/ 173547 w 1184503"/>
              <a:gd name="connsiteY41" fmla="*/ 384133 h 890169"/>
              <a:gd name="connsiteX42" fmla="*/ 219471 w 1184503"/>
              <a:gd name="connsiteY42" fmla="*/ 415399 h 890169"/>
              <a:gd name="connsiteX43" fmla="*/ 274069 w 1184503"/>
              <a:gd name="connsiteY43" fmla="*/ 412956 h 890169"/>
              <a:gd name="connsiteX44" fmla="*/ 291060 w 1184503"/>
              <a:gd name="connsiteY44" fmla="*/ 358495 h 890169"/>
              <a:gd name="connsiteX45" fmla="*/ 293504 w 1184503"/>
              <a:gd name="connsiteY45" fmla="*/ 16937 h 890169"/>
              <a:gd name="connsiteX46" fmla="*/ 296241 w 1184503"/>
              <a:gd name="connsiteY46" fmla="*/ 3661 h 890169"/>
              <a:gd name="connsiteX47" fmla="*/ 299549 w 1184503"/>
              <a:gd name="connsiteY47" fmla="*/ 2774 h 890169"/>
              <a:gd name="connsiteX48" fmla="*/ 299549 w 1184503"/>
              <a:gd name="connsiteY48" fmla="*/ 6530 h 890169"/>
              <a:gd name="connsiteX49" fmla="*/ 301462 w 1184503"/>
              <a:gd name="connsiteY49" fmla="*/ 2261 h 8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84503" h="890169">
                <a:moveTo>
                  <a:pt x="309891" y="0"/>
                </a:moveTo>
                <a:cubicBezTo>
                  <a:pt x="345558" y="103"/>
                  <a:pt x="448373" y="133"/>
                  <a:pt x="573041" y="129"/>
                </a:cubicBezTo>
                <a:lnTo>
                  <a:pt x="606768" y="126"/>
                </a:lnTo>
                <a:lnTo>
                  <a:pt x="611035" y="856"/>
                </a:lnTo>
                <a:cubicBezTo>
                  <a:pt x="629865" y="8158"/>
                  <a:pt x="633983" y="25095"/>
                  <a:pt x="624430" y="43348"/>
                </a:cubicBezTo>
                <a:cubicBezTo>
                  <a:pt x="616991" y="57540"/>
                  <a:pt x="608097" y="71210"/>
                  <a:pt x="597035" y="82382"/>
                </a:cubicBezTo>
                <a:cubicBezTo>
                  <a:pt x="542767" y="137282"/>
                  <a:pt x="568816" y="238956"/>
                  <a:pt x="631512" y="271401"/>
                </a:cubicBezTo>
                <a:cubicBezTo>
                  <a:pt x="648613" y="280241"/>
                  <a:pt x="665577" y="285566"/>
                  <a:pt x="682812" y="288006"/>
                </a:cubicBezTo>
                <a:cubicBezTo>
                  <a:pt x="700047" y="290445"/>
                  <a:pt x="717553" y="289999"/>
                  <a:pt x="735739" y="287295"/>
                </a:cubicBezTo>
                <a:cubicBezTo>
                  <a:pt x="746856" y="286142"/>
                  <a:pt x="757150" y="282025"/>
                  <a:pt x="767554" y="278292"/>
                </a:cubicBezTo>
                <a:cubicBezTo>
                  <a:pt x="808152" y="261437"/>
                  <a:pt x="832225" y="229898"/>
                  <a:pt x="841805" y="188393"/>
                </a:cubicBezTo>
                <a:cubicBezTo>
                  <a:pt x="849107" y="156662"/>
                  <a:pt x="845730" y="124819"/>
                  <a:pt x="826241" y="96931"/>
                </a:cubicBezTo>
                <a:cubicBezTo>
                  <a:pt x="814053" y="79500"/>
                  <a:pt x="800822" y="62811"/>
                  <a:pt x="788031" y="45791"/>
                </a:cubicBezTo>
                <a:cubicBezTo>
                  <a:pt x="775205" y="29589"/>
                  <a:pt x="785509" y="9928"/>
                  <a:pt x="798990" y="1110"/>
                </a:cubicBezTo>
                <a:lnTo>
                  <a:pt x="801980" y="98"/>
                </a:lnTo>
                <a:lnTo>
                  <a:pt x="838094" y="91"/>
                </a:lnTo>
                <a:cubicBezTo>
                  <a:pt x="971768" y="62"/>
                  <a:pt x="1097101" y="27"/>
                  <a:pt x="1168796" y="27"/>
                </a:cubicBezTo>
                <a:cubicBezTo>
                  <a:pt x="1180270" y="27"/>
                  <a:pt x="1183289" y="3459"/>
                  <a:pt x="1183536" y="14521"/>
                </a:cubicBezTo>
                <a:cubicBezTo>
                  <a:pt x="1185897" y="122811"/>
                  <a:pt x="1183179" y="862666"/>
                  <a:pt x="1183289" y="876831"/>
                </a:cubicBezTo>
                <a:cubicBezTo>
                  <a:pt x="1183345" y="885231"/>
                  <a:pt x="1179968" y="887838"/>
                  <a:pt x="1171898" y="887728"/>
                </a:cubicBezTo>
                <a:cubicBezTo>
                  <a:pt x="1160040" y="887564"/>
                  <a:pt x="952080" y="892505"/>
                  <a:pt x="868028" y="888771"/>
                </a:cubicBezTo>
                <a:cubicBezTo>
                  <a:pt x="837504" y="887427"/>
                  <a:pt x="823752" y="890583"/>
                  <a:pt x="802835" y="883748"/>
                </a:cubicBezTo>
                <a:cubicBezTo>
                  <a:pt x="785679" y="878121"/>
                  <a:pt x="781204" y="857396"/>
                  <a:pt x="789796" y="841887"/>
                </a:cubicBezTo>
                <a:cubicBezTo>
                  <a:pt x="797921" y="827202"/>
                  <a:pt x="811756" y="816634"/>
                  <a:pt x="823642" y="804500"/>
                </a:cubicBezTo>
                <a:cubicBezTo>
                  <a:pt x="873820" y="753251"/>
                  <a:pt x="859436" y="668184"/>
                  <a:pt x="809066" y="627065"/>
                </a:cubicBezTo>
                <a:cubicBezTo>
                  <a:pt x="761990" y="588635"/>
                  <a:pt x="693365" y="584654"/>
                  <a:pt x="640963" y="613916"/>
                </a:cubicBezTo>
                <a:cubicBezTo>
                  <a:pt x="578295" y="648914"/>
                  <a:pt x="554524" y="739993"/>
                  <a:pt x="601024" y="797336"/>
                </a:cubicBezTo>
                <a:cubicBezTo>
                  <a:pt x="613349" y="812543"/>
                  <a:pt x="631932" y="820531"/>
                  <a:pt x="642253" y="837083"/>
                </a:cubicBezTo>
                <a:cubicBezTo>
                  <a:pt x="650625" y="850534"/>
                  <a:pt x="652986" y="871863"/>
                  <a:pt x="638301" y="878423"/>
                </a:cubicBezTo>
                <a:cubicBezTo>
                  <a:pt x="622737" y="885395"/>
                  <a:pt x="605087" y="886658"/>
                  <a:pt x="576154" y="887152"/>
                </a:cubicBezTo>
                <a:cubicBezTo>
                  <a:pt x="487436" y="889540"/>
                  <a:pt x="398691" y="887234"/>
                  <a:pt x="309973" y="887866"/>
                </a:cubicBezTo>
                <a:cubicBezTo>
                  <a:pt x="296495" y="887975"/>
                  <a:pt x="293504" y="883913"/>
                  <a:pt x="293558" y="871011"/>
                </a:cubicBezTo>
                <a:cubicBezTo>
                  <a:pt x="293860" y="789650"/>
                  <a:pt x="294107" y="708289"/>
                  <a:pt x="292488" y="626955"/>
                </a:cubicBezTo>
                <a:cubicBezTo>
                  <a:pt x="291994" y="602223"/>
                  <a:pt x="292295" y="572192"/>
                  <a:pt x="278543" y="550233"/>
                </a:cubicBezTo>
                <a:cubicBezTo>
                  <a:pt x="265999" y="530221"/>
                  <a:pt x="245054" y="530660"/>
                  <a:pt x="223835" y="540982"/>
                </a:cubicBezTo>
                <a:cubicBezTo>
                  <a:pt x="208134" y="548613"/>
                  <a:pt x="193750" y="558632"/>
                  <a:pt x="180767" y="569832"/>
                </a:cubicBezTo>
                <a:cubicBezTo>
                  <a:pt x="158944" y="588635"/>
                  <a:pt x="135365" y="595854"/>
                  <a:pt x="106103" y="596815"/>
                </a:cubicBezTo>
                <a:cubicBezTo>
                  <a:pt x="59521" y="598352"/>
                  <a:pt x="19609" y="562640"/>
                  <a:pt x="6982" y="524787"/>
                </a:cubicBezTo>
                <a:cubicBezTo>
                  <a:pt x="-3175" y="494372"/>
                  <a:pt x="-1555" y="463847"/>
                  <a:pt x="7366" y="433433"/>
                </a:cubicBezTo>
                <a:cubicBezTo>
                  <a:pt x="10386" y="423002"/>
                  <a:pt x="17138" y="414466"/>
                  <a:pt x="21942" y="404941"/>
                </a:cubicBezTo>
                <a:cubicBezTo>
                  <a:pt x="30452" y="392944"/>
                  <a:pt x="41074" y="383145"/>
                  <a:pt x="53839" y="376008"/>
                </a:cubicBezTo>
                <a:cubicBezTo>
                  <a:pt x="90512" y="355476"/>
                  <a:pt x="139400" y="354158"/>
                  <a:pt x="173547" y="384133"/>
                </a:cubicBezTo>
                <a:cubicBezTo>
                  <a:pt x="187492" y="396349"/>
                  <a:pt x="202672" y="407164"/>
                  <a:pt x="219471" y="415399"/>
                </a:cubicBezTo>
                <a:cubicBezTo>
                  <a:pt x="240827" y="427367"/>
                  <a:pt x="266356" y="423414"/>
                  <a:pt x="274069" y="412956"/>
                </a:cubicBezTo>
                <a:cubicBezTo>
                  <a:pt x="288755" y="393054"/>
                  <a:pt x="290703" y="381800"/>
                  <a:pt x="291060" y="358495"/>
                </a:cubicBezTo>
                <a:cubicBezTo>
                  <a:pt x="292460" y="263574"/>
                  <a:pt x="294437" y="30552"/>
                  <a:pt x="293504" y="16937"/>
                </a:cubicBezTo>
                <a:cubicBezTo>
                  <a:pt x="293078" y="10541"/>
                  <a:pt x="293750" y="6300"/>
                  <a:pt x="296241" y="3661"/>
                </a:cubicBezTo>
                <a:lnTo>
                  <a:pt x="299549" y="2774"/>
                </a:lnTo>
                <a:lnTo>
                  <a:pt x="299549" y="6530"/>
                </a:lnTo>
                <a:lnTo>
                  <a:pt x="301462" y="2261"/>
                </a:lnTo>
                <a:close/>
              </a:path>
            </a:pathLst>
          </a:custGeom>
          <a:solidFill>
            <a:schemeClr val="accent2"/>
          </a:solidFill>
          <a:ln w="3812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Graphic 173">
            <a:extLst>
              <a:ext uri="{FF2B5EF4-FFF2-40B4-BE49-F238E27FC236}">
                <a16:creationId xmlns="" xmlns:a16="http://schemas.microsoft.com/office/drawing/2014/main" id="{B29C2CD8-2DCE-43F6-9E82-E4223844870F}"/>
              </a:ext>
            </a:extLst>
          </p:cNvPr>
          <p:cNvSpPr/>
          <p:nvPr/>
        </p:nvSpPr>
        <p:spPr>
          <a:xfrm>
            <a:off x="5065295" y="4834152"/>
            <a:ext cx="1376978" cy="1157573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3"/>
          </a:solidFill>
          <a:ln w="3812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2629623-CD4E-408C-A80A-DB0346D27DCA}"/>
              </a:ext>
            </a:extLst>
          </p:cNvPr>
          <p:cNvSpPr/>
          <p:nvPr/>
        </p:nvSpPr>
        <p:spPr>
          <a:xfrm>
            <a:off x="5137484" y="2634916"/>
            <a:ext cx="1985210" cy="1162656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70086515-4086-4DDB-8517-8C00335DDA5D}"/>
              </a:ext>
            </a:extLst>
          </p:cNvPr>
          <p:cNvCxnSpPr/>
          <p:nvPr/>
        </p:nvCxnSpPr>
        <p:spPr>
          <a:xfrm flipV="1">
            <a:off x="7170821" y="4329910"/>
            <a:ext cx="623090" cy="1458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AEDABCEF-98ED-4DBE-BDDB-D09ACB8DE632}"/>
              </a:ext>
            </a:extLst>
          </p:cNvPr>
          <p:cNvCxnSpPr/>
          <p:nvPr/>
        </p:nvCxnSpPr>
        <p:spPr>
          <a:xfrm flipV="1">
            <a:off x="7218946" y="5462337"/>
            <a:ext cx="637674" cy="12031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155CF832-2B29-4BA3-9F31-79F5A0924E91}"/>
              </a:ext>
            </a:extLst>
          </p:cNvPr>
          <p:cNvCxnSpPr/>
          <p:nvPr/>
        </p:nvCxnSpPr>
        <p:spPr>
          <a:xfrm flipH="1" flipV="1">
            <a:off x="6112042" y="1949116"/>
            <a:ext cx="2712" cy="591271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1A41865A-D706-4433-8391-57CF32C4D5CB}"/>
              </a:ext>
            </a:extLst>
          </p:cNvPr>
          <p:cNvCxnSpPr/>
          <p:nvPr/>
        </p:nvCxnSpPr>
        <p:spPr>
          <a:xfrm flipH="1">
            <a:off x="4295273" y="4223734"/>
            <a:ext cx="660802" cy="11382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C871804-B20A-4EDD-A242-F1159F48BE22}"/>
              </a:ext>
            </a:extLst>
          </p:cNvPr>
          <p:cNvSpPr txBox="1"/>
          <p:nvPr/>
        </p:nvSpPr>
        <p:spPr>
          <a:xfrm>
            <a:off x="1" y="5083101"/>
            <a:ext cx="4367462" cy="783193"/>
          </a:xfrm>
          <a:prstGeom prst="flowChartAlternateProcess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endParaRPr lang="ko-KR" alt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67">
            <a:extLst>
              <a:ext uri="{FF2B5EF4-FFF2-40B4-BE49-F238E27FC236}">
                <a16:creationId xmlns="" xmlns:a16="http://schemas.microsoft.com/office/drawing/2014/main" id="{1A41865A-D706-4433-8391-57CF32C4D5CB}"/>
              </a:ext>
            </a:extLst>
          </p:cNvPr>
          <p:cNvCxnSpPr/>
          <p:nvPr/>
        </p:nvCxnSpPr>
        <p:spPr>
          <a:xfrm flipH="1">
            <a:off x="4339389" y="5446944"/>
            <a:ext cx="660802" cy="11382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B6085356-0DA1-4BFB-A45D-20BF663BDAFA}"/>
              </a:ext>
            </a:extLst>
          </p:cNvPr>
          <p:cNvSpPr/>
          <p:nvPr/>
        </p:nvSpPr>
        <p:spPr>
          <a:xfrm>
            <a:off x="5077327" y="3536481"/>
            <a:ext cx="1011816" cy="1601003"/>
          </a:xfrm>
          <a:custGeom>
            <a:avLst/>
            <a:gdLst>
              <a:gd name="connsiteX0" fmla="*/ 427503 w 891659"/>
              <a:gd name="connsiteY0" fmla="*/ 223 h 1473602"/>
              <a:gd name="connsiteX1" fmla="*/ 492271 w 891659"/>
              <a:gd name="connsiteY1" fmla="*/ 20312 h 1473602"/>
              <a:gd name="connsiteX2" fmla="*/ 516618 w 891659"/>
              <a:gd name="connsiteY2" fmla="*/ 176145 h 1473602"/>
              <a:gd name="connsiteX3" fmla="*/ 480851 w 891659"/>
              <a:gd name="connsiteY3" fmla="*/ 229261 h 1473602"/>
              <a:gd name="connsiteX4" fmla="*/ 496141 w 891659"/>
              <a:gd name="connsiteY4" fmla="*/ 278890 h 1473602"/>
              <a:gd name="connsiteX5" fmla="*/ 563008 w 891659"/>
              <a:gd name="connsiteY5" fmla="*/ 292999 h 1473602"/>
              <a:gd name="connsiteX6" fmla="*/ 860674 w 891659"/>
              <a:gd name="connsiteY6" fmla="*/ 293686 h 1473602"/>
              <a:gd name="connsiteX7" fmla="*/ 872148 w 891659"/>
              <a:gd name="connsiteY7" fmla="*/ 293843 h 1473602"/>
              <a:gd name="connsiteX8" fmla="*/ 876672 w 891659"/>
              <a:gd name="connsiteY8" fmla="*/ 293848 h 1473602"/>
              <a:gd name="connsiteX9" fmla="*/ 878220 w 891659"/>
              <a:gd name="connsiteY9" fmla="*/ 294334 h 1473602"/>
              <a:gd name="connsiteX10" fmla="*/ 885321 w 891659"/>
              <a:gd name="connsiteY10" fmla="*/ 296115 h 1473602"/>
              <a:gd name="connsiteX11" fmla="*/ 885480 w 891659"/>
              <a:gd name="connsiteY11" fmla="*/ 296609 h 1473602"/>
              <a:gd name="connsiteX12" fmla="*/ 887511 w 891659"/>
              <a:gd name="connsiteY12" fmla="*/ 297246 h 1473602"/>
              <a:gd name="connsiteX13" fmla="*/ 890918 w 891659"/>
              <a:gd name="connsiteY13" fmla="*/ 307766 h 1473602"/>
              <a:gd name="connsiteX14" fmla="*/ 891659 w 891659"/>
              <a:gd name="connsiteY14" fmla="*/ 666865 h 1473602"/>
              <a:gd name="connsiteX15" fmla="*/ 842305 w 891659"/>
              <a:gd name="connsiteY15" fmla="*/ 691624 h 1473602"/>
              <a:gd name="connsiteX16" fmla="*/ 791165 w 891659"/>
              <a:gd name="connsiteY16" fmla="*/ 653414 h 1473602"/>
              <a:gd name="connsiteX17" fmla="*/ 699703 w 891659"/>
              <a:gd name="connsiteY17" fmla="*/ 637850 h 1473602"/>
              <a:gd name="connsiteX18" fmla="*/ 609804 w 891659"/>
              <a:gd name="connsiteY18" fmla="*/ 712102 h 1473602"/>
              <a:gd name="connsiteX19" fmla="*/ 600801 w 891659"/>
              <a:gd name="connsiteY19" fmla="*/ 743917 h 1473602"/>
              <a:gd name="connsiteX20" fmla="*/ 616695 w 891659"/>
              <a:gd name="connsiteY20" fmla="*/ 848143 h 1473602"/>
              <a:gd name="connsiteX21" fmla="*/ 805714 w 891659"/>
              <a:gd name="connsiteY21" fmla="*/ 882620 h 1473602"/>
              <a:gd name="connsiteX22" fmla="*/ 844748 w 891659"/>
              <a:gd name="connsiteY22" fmla="*/ 855225 h 1473602"/>
              <a:gd name="connsiteX23" fmla="*/ 887240 w 891659"/>
              <a:gd name="connsiteY23" fmla="*/ 868621 h 1473602"/>
              <a:gd name="connsiteX24" fmla="*/ 891028 w 891659"/>
              <a:gd name="connsiteY24" fmla="*/ 921023 h 1473602"/>
              <a:gd name="connsiteX25" fmla="*/ 890973 w 891659"/>
              <a:gd name="connsiteY25" fmla="*/ 1152590 h 1473602"/>
              <a:gd name="connsiteX26" fmla="*/ 863304 w 891659"/>
              <a:gd name="connsiteY26" fmla="*/ 1182785 h 1473602"/>
              <a:gd name="connsiteX27" fmla="*/ 555756 w 891659"/>
              <a:gd name="connsiteY27" fmla="*/ 1182565 h 1473602"/>
              <a:gd name="connsiteX28" fmla="*/ 491688 w 891659"/>
              <a:gd name="connsiteY28" fmla="*/ 1210536 h 1473602"/>
              <a:gd name="connsiteX29" fmla="*/ 528196 w 891659"/>
              <a:gd name="connsiteY29" fmla="*/ 1308395 h 1473602"/>
              <a:gd name="connsiteX30" fmla="*/ 546203 w 891659"/>
              <a:gd name="connsiteY30" fmla="*/ 1377815 h 1473602"/>
              <a:gd name="connsiteX31" fmla="*/ 351337 w 891659"/>
              <a:gd name="connsiteY31" fmla="*/ 1452012 h 1473602"/>
              <a:gd name="connsiteX32" fmla="*/ 313209 w 891659"/>
              <a:gd name="connsiteY32" fmla="*/ 1335213 h 1473602"/>
              <a:gd name="connsiteX33" fmla="*/ 360670 w 891659"/>
              <a:gd name="connsiteY33" fmla="*/ 1260770 h 1473602"/>
              <a:gd name="connsiteX34" fmla="*/ 352627 w 891659"/>
              <a:gd name="connsiteY34" fmla="*/ 1197360 h 1473602"/>
              <a:gd name="connsiteX35" fmla="*/ 272995 w 891659"/>
              <a:gd name="connsiteY35" fmla="*/ 1183471 h 1473602"/>
              <a:gd name="connsiteX36" fmla="*/ 20567 w 891659"/>
              <a:gd name="connsiteY36" fmla="*/ 1182428 h 1473602"/>
              <a:gd name="connsiteX37" fmla="*/ 336 w 891659"/>
              <a:gd name="connsiteY37" fmla="*/ 1162636 h 1473602"/>
              <a:gd name="connsiteX38" fmla="*/ 7 w 891659"/>
              <a:gd name="connsiteY38" fmla="*/ 303182 h 1473602"/>
              <a:gd name="connsiteX39" fmla="*/ 11206 w 891659"/>
              <a:gd name="connsiteY39" fmla="*/ 292009 h 1473602"/>
              <a:gd name="connsiteX40" fmla="*/ 209679 w 891659"/>
              <a:gd name="connsiteY40" fmla="*/ 292594 h 1473602"/>
              <a:gd name="connsiteX41" fmla="*/ 231057 w 891659"/>
              <a:gd name="connsiteY41" fmla="*/ 292640 h 1473602"/>
              <a:gd name="connsiteX42" fmla="*/ 308137 w 891659"/>
              <a:gd name="connsiteY42" fmla="*/ 289678 h 1473602"/>
              <a:gd name="connsiteX43" fmla="*/ 361225 w 891659"/>
              <a:gd name="connsiteY43" fmla="*/ 260306 h 1473602"/>
              <a:gd name="connsiteX44" fmla="*/ 362927 w 891659"/>
              <a:gd name="connsiteY44" fmla="*/ 231924 h 1473602"/>
              <a:gd name="connsiteX45" fmla="*/ 326611 w 891659"/>
              <a:gd name="connsiteY45" fmla="*/ 174553 h 1473602"/>
              <a:gd name="connsiteX46" fmla="*/ 310250 w 891659"/>
              <a:gd name="connsiteY46" fmla="*/ 75460 h 1473602"/>
              <a:gd name="connsiteX47" fmla="*/ 362323 w 891659"/>
              <a:gd name="connsiteY47" fmla="*/ 13752 h 1473602"/>
              <a:gd name="connsiteX48" fmla="*/ 427503 w 891659"/>
              <a:gd name="connsiteY48" fmla="*/ 223 h 147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1659" h="1473602">
                <a:moveTo>
                  <a:pt x="427503" y="223"/>
                </a:moveTo>
                <a:cubicBezTo>
                  <a:pt x="449106" y="1517"/>
                  <a:pt x="470640" y="8413"/>
                  <a:pt x="492271" y="20312"/>
                </a:cubicBezTo>
                <a:cubicBezTo>
                  <a:pt x="540033" y="46610"/>
                  <a:pt x="558864" y="130359"/>
                  <a:pt x="516618" y="176145"/>
                </a:cubicBezTo>
                <a:cubicBezTo>
                  <a:pt x="502180" y="191792"/>
                  <a:pt x="489965" y="209607"/>
                  <a:pt x="480851" y="229261"/>
                </a:cubicBezTo>
                <a:cubicBezTo>
                  <a:pt x="472891" y="246445"/>
                  <a:pt x="479067" y="271341"/>
                  <a:pt x="496141" y="278890"/>
                </a:cubicBezTo>
                <a:cubicBezTo>
                  <a:pt x="519391" y="289211"/>
                  <a:pt x="536767" y="293383"/>
                  <a:pt x="563008" y="292999"/>
                </a:cubicBezTo>
                <a:cubicBezTo>
                  <a:pt x="603634" y="292423"/>
                  <a:pt x="857545" y="293768"/>
                  <a:pt x="860674" y="293686"/>
                </a:cubicBezTo>
                <a:lnTo>
                  <a:pt x="872148" y="293843"/>
                </a:lnTo>
                <a:lnTo>
                  <a:pt x="876672" y="293848"/>
                </a:lnTo>
                <a:lnTo>
                  <a:pt x="878220" y="294334"/>
                </a:lnTo>
                <a:lnTo>
                  <a:pt x="885321" y="296115"/>
                </a:lnTo>
                <a:lnTo>
                  <a:pt x="885480" y="296609"/>
                </a:lnTo>
                <a:lnTo>
                  <a:pt x="887511" y="297246"/>
                </a:lnTo>
                <a:cubicBezTo>
                  <a:pt x="889813" y="299531"/>
                  <a:pt x="890877" y="303004"/>
                  <a:pt x="890918" y="307766"/>
                </a:cubicBezTo>
                <a:cubicBezTo>
                  <a:pt x="891083" y="322396"/>
                  <a:pt x="891659" y="616769"/>
                  <a:pt x="891659" y="666865"/>
                </a:cubicBezTo>
                <a:cubicBezTo>
                  <a:pt x="891659" y="684707"/>
                  <a:pt x="863907" y="708726"/>
                  <a:pt x="842305" y="691624"/>
                </a:cubicBezTo>
                <a:cubicBezTo>
                  <a:pt x="825285" y="678833"/>
                  <a:pt x="808596" y="665602"/>
                  <a:pt x="791165" y="653414"/>
                </a:cubicBezTo>
                <a:cubicBezTo>
                  <a:pt x="763277" y="633925"/>
                  <a:pt x="731435" y="630549"/>
                  <a:pt x="699703" y="637850"/>
                </a:cubicBezTo>
                <a:cubicBezTo>
                  <a:pt x="658198" y="647430"/>
                  <a:pt x="626659" y="671504"/>
                  <a:pt x="609804" y="712102"/>
                </a:cubicBezTo>
                <a:cubicBezTo>
                  <a:pt x="606071" y="722505"/>
                  <a:pt x="601954" y="732799"/>
                  <a:pt x="600801" y="743917"/>
                </a:cubicBezTo>
                <a:cubicBezTo>
                  <a:pt x="595393" y="780287"/>
                  <a:pt x="599017" y="813941"/>
                  <a:pt x="616695" y="848143"/>
                </a:cubicBezTo>
                <a:cubicBezTo>
                  <a:pt x="649140" y="910839"/>
                  <a:pt x="750814" y="936889"/>
                  <a:pt x="805714" y="882620"/>
                </a:cubicBezTo>
                <a:cubicBezTo>
                  <a:pt x="816886" y="871558"/>
                  <a:pt x="830556" y="862664"/>
                  <a:pt x="844748" y="855225"/>
                </a:cubicBezTo>
                <a:cubicBezTo>
                  <a:pt x="863001" y="845673"/>
                  <a:pt x="879938" y="849790"/>
                  <a:pt x="887240" y="868621"/>
                </a:cubicBezTo>
                <a:cubicBezTo>
                  <a:pt x="893855" y="885695"/>
                  <a:pt x="891055" y="902466"/>
                  <a:pt x="891028" y="921023"/>
                </a:cubicBezTo>
                <a:cubicBezTo>
                  <a:pt x="890918" y="998211"/>
                  <a:pt x="891083" y="1075400"/>
                  <a:pt x="890973" y="1152590"/>
                </a:cubicBezTo>
                <a:cubicBezTo>
                  <a:pt x="890946" y="1180753"/>
                  <a:pt x="890726" y="1180753"/>
                  <a:pt x="863304" y="1182785"/>
                </a:cubicBezTo>
                <a:cubicBezTo>
                  <a:pt x="856386" y="1182812"/>
                  <a:pt x="617600" y="1182565"/>
                  <a:pt x="555756" y="1182565"/>
                </a:cubicBezTo>
                <a:cubicBezTo>
                  <a:pt x="532424" y="1182565"/>
                  <a:pt x="508515" y="1189674"/>
                  <a:pt x="491688" y="1210536"/>
                </a:cubicBezTo>
                <a:cubicBezTo>
                  <a:pt x="466956" y="1241253"/>
                  <a:pt x="509887" y="1284459"/>
                  <a:pt x="528196" y="1308395"/>
                </a:cubicBezTo>
                <a:cubicBezTo>
                  <a:pt x="543321" y="1328159"/>
                  <a:pt x="549579" y="1353220"/>
                  <a:pt x="546203" y="1377815"/>
                </a:cubicBezTo>
                <a:cubicBezTo>
                  <a:pt x="533933" y="1467604"/>
                  <a:pt x="420950" y="1498760"/>
                  <a:pt x="351337" y="1452012"/>
                </a:cubicBezTo>
                <a:cubicBezTo>
                  <a:pt x="315186" y="1427719"/>
                  <a:pt x="300143" y="1376333"/>
                  <a:pt x="313209" y="1335213"/>
                </a:cubicBezTo>
                <a:cubicBezTo>
                  <a:pt x="322459" y="1306171"/>
                  <a:pt x="347110" y="1287258"/>
                  <a:pt x="360670" y="1260770"/>
                </a:cubicBezTo>
                <a:cubicBezTo>
                  <a:pt x="371896" y="1238864"/>
                  <a:pt x="376783" y="1210976"/>
                  <a:pt x="352627" y="1197360"/>
                </a:cubicBezTo>
                <a:cubicBezTo>
                  <a:pt x="328773" y="1183938"/>
                  <a:pt x="299512" y="1183718"/>
                  <a:pt x="272995" y="1183471"/>
                </a:cubicBezTo>
                <a:cubicBezTo>
                  <a:pt x="188861" y="1182675"/>
                  <a:pt x="104700" y="1182702"/>
                  <a:pt x="20567" y="1182428"/>
                </a:cubicBezTo>
                <a:cubicBezTo>
                  <a:pt x="391" y="1182345"/>
                  <a:pt x="336" y="1182400"/>
                  <a:pt x="336" y="1162636"/>
                </a:cubicBezTo>
                <a:cubicBezTo>
                  <a:pt x="336" y="898514"/>
                  <a:pt x="336" y="319157"/>
                  <a:pt x="7" y="303182"/>
                </a:cubicBezTo>
                <a:cubicBezTo>
                  <a:pt x="-158" y="294891"/>
                  <a:pt x="2861" y="291296"/>
                  <a:pt x="11206" y="292009"/>
                </a:cubicBezTo>
                <a:cubicBezTo>
                  <a:pt x="12476" y="292121"/>
                  <a:pt x="95502" y="292342"/>
                  <a:pt x="209679" y="292594"/>
                </a:cubicBezTo>
                <a:lnTo>
                  <a:pt x="231057" y="292640"/>
                </a:lnTo>
                <a:lnTo>
                  <a:pt x="308137" y="289678"/>
                </a:lnTo>
                <a:cubicBezTo>
                  <a:pt x="327709" y="283310"/>
                  <a:pt x="349010" y="280400"/>
                  <a:pt x="361225" y="260306"/>
                </a:cubicBezTo>
                <a:cubicBezTo>
                  <a:pt x="366989" y="250809"/>
                  <a:pt x="367016" y="241696"/>
                  <a:pt x="362927" y="231924"/>
                </a:cubicBezTo>
                <a:cubicBezTo>
                  <a:pt x="354061" y="210759"/>
                  <a:pt x="340418" y="192423"/>
                  <a:pt x="326611" y="174553"/>
                </a:cubicBezTo>
                <a:cubicBezTo>
                  <a:pt x="305008" y="146610"/>
                  <a:pt x="301000" y="109168"/>
                  <a:pt x="310250" y="75460"/>
                </a:cubicBezTo>
                <a:cubicBezTo>
                  <a:pt x="317909" y="47570"/>
                  <a:pt x="336410" y="26187"/>
                  <a:pt x="362323" y="13752"/>
                </a:cubicBezTo>
                <a:cubicBezTo>
                  <a:pt x="384228" y="3239"/>
                  <a:pt x="405900" y="-1071"/>
                  <a:pt x="427503" y="223"/>
                </a:cubicBezTo>
                <a:close/>
              </a:path>
            </a:pathLst>
          </a:custGeom>
          <a:solidFill>
            <a:schemeClr val="accent4"/>
          </a:solidFill>
          <a:ln w="3812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Graphic 173">
            <a:extLst>
              <a:ext uri="{FF2B5EF4-FFF2-40B4-BE49-F238E27FC236}">
                <a16:creationId xmlns="" xmlns:a16="http://schemas.microsoft.com/office/drawing/2014/main" id="{B29C2CD8-2DCE-43F6-9E82-E4223844870F}"/>
              </a:ext>
            </a:extLst>
          </p:cNvPr>
          <p:cNvSpPr/>
          <p:nvPr/>
        </p:nvSpPr>
        <p:spPr>
          <a:xfrm rot="16200000" flipH="1">
            <a:off x="5805215" y="2818839"/>
            <a:ext cx="1453226" cy="1157573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5"/>
          </a:solidFill>
          <a:ln w="3812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5">
            <a:extLst>
              <a:ext uri="{FF2B5EF4-FFF2-40B4-BE49-F238E27FC236}">
                <a16:creationId xmlns:a16="http://schemas.microsoft.com/office/drawing/2014/main" xmlns="" id="{81EFB54E-454A-427B-9405-71EE6965C09F}"/>
              </a:ext>
            </a:extLst>
          </p:cNvPr>
          <p:cNvGrpSpPr/>
          <p:nvPr/>
        </p:nvGrpSpPr>
        <p:grpSpPr>
          <a:xfrm>
            <a:off x="665019" y="4521628"/>
            <a:ext cx="4004422" cy="1144886"/>
            <a:chOff x="869475" y="4706510"/>
            <a:chExt cx="3394752" cy="53298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41761BA2-5712-4DB6-9D3D-E3E32EA866F1}"/>
                </a:ext>
              </a:extLst>
            </p:cNvPr>
            <p:cNvSpPr txBox="1"/>
            <p:nvPr/>
          </p:nvSpPr>
          <p:spPr>
            <a:xfrm>
              <a:off x="1113182" y="4796816"/>
              <a:ext cx="3151045" cy="44267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0C871804-B20A-4EDD-A242-F1159F48BE22}"/>
                </a:ext>
              </a:extLst>
            </p:cNvPr>
            <p:cNvSpPr txBox="1"/>
            <p:nvPr/>
          </p:nvSpPr>
          <p:spPr>
            <a:xfrm>
              <a:off x="869475" y="4706510"/>
              <a:ext cx="3151045" cy="27223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Познавательные</a:t>
              </a:r>
              <a:endParaRPr lang="ko-KR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78">
            <a:extLst>
              <a:ext uri="{FF2B5EF4-FFF2-40B4-BE49-F238E27FC236}">
                <a16:creationId xmlns:a16="http://schemas.microsoft.com/office/drawing/2014/main" xmlns="" id="{3ED11D83-F37E-4799-B852-7BDEB30A2C53}"/>
              </a:ext>
            </a:extLst>
          </p:cNvPr>
          <p:cNvGrpSpPr/>
          <p:nvPr/>
        </p:nvGrpSpPr>
        <p:grpSpPr>
          <a:xfrm>
            <a:off x="8009667" y="3163879"/>
            <a:ext cx="3974514" cy="3182062"/>
            <a:chOff x="751954" y="876128"/>
            <a:chExt cx="3371371" cy="318206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85AB411-13D8-4527-B552-B87A1BFCE9B8}"/>
                </a:ext>
              </a:extLst>
            </p:cNvPr>
            <p:cNvSpPr txBox="1"/>
            <p:nvPr/>
          </p:nvSpPr>
          <p:spPr>
            <a:xfrm>
              <a:off x="972280" y="3615516"/>
              <a:ext cx="3151045" cy="44267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431C46AD-41D0-4D97-BCF0-AE1CF9F88954}"/>
                </a:ext>
              </a:extLst>
            </p:cNvPr>
            <p:cNvSpPr txBox="1"/>
            <p:nvPr/>
          </p:nvSpPr>
          <p:spPr>
            <a:xfrm>
              <a:off x="751954" y="876128"/>
              <a:ext cx="3151045" cy="29625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Наглядно-информационные: информационно-ознакомительные; информационно-просветительские</a:t>
              </a:r>
              <a:endParaRPr lang="ko-KR" alt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81">
            <a:extLst>
              <a:ext uri="{FF2B5EF4-FFF2-40B4-BE49-F238E27FC236}">
                <a16:creationId xmlns:a16="http://schemas.microsoft.com/office/drawing/2014/main" xmlns="" id="{43A1A0A8-2655-482C-AAB3-071C4FD98579}"/>
              </a:ext>
            </a:extLst>
          </p:cNvPr>
          <p:cNvGrpSpPr/>
          <p:nvPr/>
        </p:nvGrpSpPr>
        <p:grpSpPr>
          <a:xfrm>
            <a:off x="305036" y="1399308"/>
            <a:ext cx="4641038" cy="1745674"/>
            <a:chOff x="8054295" y="1647035"/>
            <a:chExt cx="3117188" cy="8062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200CED75-23D4-4CCE-8200-A69B74D2DF37}"/>
                </a:ext>
              </a:extLst>
            </p:cNvPr>
            <p:cNvSpPr txBox="1"/>
            <p:nvPr/>
          </p:nvSpPr>
          <p:spPr>
            <a:xfrm>
              <a:off x="8215854" y="2151142"/>
              <a:ext cx="2955629" cy="30211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1B28BEE1-3CA3-4E1E-806B-3782B1EFB600}"/>
                </a:ext>
              </a:extLst>
            </p:cNvPr>
            <p:cNvSpPr txBox="1"/>
            <p:nvPr/>
          </p:nvSpPr>
          <p:spPr>
            <a:xfrm>
              <a:off x="8054295" y="1647035"/>
              <a:ext cx="2924937" cy="5504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Информационно-аналитические</a:t>
              </a:r>
              <a:endParaRPr lang="ko-KR" altLang="en-US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84">
            <a:extLst>
              <a:ext uri="{FF2B5EF4-FFF2-40B4-BE49-F238E27FC236}">
                <a16:creationId xmlns:a16="http://schemas.microsoft.com/office/drawing/2014/main" xmlns="" id="{0BC281F7-15D1-46E7-95C9-5DDF381C0CFB}"/>
              </a:ext>
            </a:extLst>
          </p:cNvPr>
          <p:cNvGrpSpPr/>
          <p:nvPr/>
        </p:nvGrpSpPr>
        <p:grpSpPr>
          <a:xfrm>
            <a:off x="7095271" y="1532457"/>
            <a:ext cx="4279312" cy="1141472"/>
            <a:chOff x="880611" y="1619430"/>
            <a:chExt cx="3439453" cy="95309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D219E3D0-4923-4FBB-94EA-5175B40A1803}"/>
                </a:ext>
              </a:extLst>
            </p:cNvPr>
            <p:cNvSpPr txBox="1"/>
            <p:nvPr/>
          </p:nvSpPr>
          <p:spPr>
            <a:xfrm>
              <a:off x="1169019" y="1925535"/>
              <a:ext cx="3151045" cy="6469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F14D2097-BE4A-42C7-8E65-9D8C8209C75C}"/>
                </a:ext>
              </a:extLst>
            </p:cNvPr>
            <p:cNvSpPr txBox="1"/>
            <p:nvPr/>
          </p:nvSpPr>
          <p:spPr>
            <a:xfrm>
              <a:off x="880611" y="1619430"/>
              <a:ext cx="3205608" cy="5402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Досуговое</a:t>
              </a:r>
              <a:endParaRPr lang="ko-KR" alt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 и формы  работы по проблеме подготовки детей к посещению дошкольной организации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B6085356-0DA1-4BFB-A45D-20BF663BDAFA}"/>
              </a:ext>
            </a:extLst>
          </p:cNvPr>
          <p:cNvSpPr/>
          <p:nvPr/>
        </p:nvSpPr>
        <p:spPr>
          <a:xfrm>
            <a:off x="5185452" y="3259756"/>
            <a:ext cx="891659" cy="1473602"/>
          </a:xfrm>
          <a:custGeom>
            <a:avLst/>
            <a:gdLst>
              <a:gd name="connsiteX0" fmla="*/ 427503 w 891659"/>
              <a:gd name="connsiteY0" fmla="*/ 223 h 1473602"/>
              <a:gd name="connsiteX1" fmla="*/ 492271 w 891659"/>
              <a:gd name="connsiteY1" fmla="*/ 20312 h 1473602"/>
              <a:gd name="connsiteX2" fmla="*/ 516618 w 891659"/>
              <a:gd name="connsiteY2" fmla="*/ 176145 h 1473602"/>
              <a:gd name="connsiteX3" fmla="*/ 480851 w 891659"/>
              <a:gd name="connsiteY3" fmla="*/ 229261 h 1473602"/>
              <a:gd name="connsiteX4" fmla="*/ 496141 w 891659"/>
              <a:gd name="connsiteY4" fmla="*/ 278890 h 1473602"/>
              <a:gd name="connsiteX5" fmla="*/ 563008 w 891659"/>
              <a:gd name="connsiteY5" fmla="*/ 292999 h 1473602"/>
              <a:gd name="connsiteX6" fmla="*/ 860674 w 891659"/>
              <a:gd name="connsiteY6" fmla="*/ 293686 h 1473602"/>
              <a:gd name="connsiteX7" fmla="*/ 872148 w 891659"/>
              <a:gd name="connsiteY7" fmla="*/ 293843 h 1473602"/>
              <a:gd name="connsiteX8" fmla="*/ 876672 w 891659"/>
              <a:gd name="connsiteY8" fmla="*/ 293848 h 1473602"/>
              <a:gd name="connsiteX9" fmla="*/ 878220 w 891659"/>
              <a:gd name="connsiteY9" fmla="*/ 294334 h 1473602"/>
              <a:gd name="connsiteX10" fmla="*/ 885321 w 891659"/>
              <a:gd name="connsiteY10" fmla="*/ 296115 h 1473602"/>
              <a:gd name="connsiteX11" fmla="*/ 885480 w 891659"/>
              <a:gd name="connsiteY11" fmla="*/ 296609 h 1473602"/>
              <a:gd name="connsiteX12" fmla="*/ 887511 w 891659"/>
              <a:gd name="connsiteY12" fmla="*/ 297246 h 1473602"/>
              <a:gd name="connsiteX13" fmla="*/ 890918 w 891659"/>
              <a:gd name="connsiteY13" fmla="*/ 307766 h 1473602"/>
              <a:gd name="connsiteX14" fmla="*/ 891659 w 891659"/>
              <a:gd name="connsiteY14" fmla="*/ 666865 h 1473602"/>
              <a:gd name="connsiteX15" fmla="*/ 842305 w 891659"/>
              <a:gd name="connsiteY15" fmla="*/ 691624 h 1473602"/>
              <a:gd name="connsiteX16" fmla="*/ 791165 w 891659"/>
              <a:gd name="connsiteY16" fmla="*/ 653414 h 1473602"/>
              <a:gd name="connsiteX17" fmla="*/ 699703 w 891659"/>
              <a:gd name="connsiteY17" fmla="*/ 637850 h 1473602"/>
              <a:gd name="connsiteX18" fmla="*/ 609804 w 891659"/>
              <a:gd name="connsiteY18" fmla="*/ 712102 h 1473602"/>
              <a:gd name="connsiteX19" fmla="*/ 600801 w 891659"/>
              <a:gd name="connsiteY19" fmla="*/ 743917 h 1473602"/>
              <a:gd name="connsiteX20" fmla="*/ 616695 w 891659"/>
              <a:gd name="connsiteY20" fmla="*/ 848143 h 1473602"/>
              <a:gd name="connsiteX21" fmla="*/ 805714 w 891659"/>
              <a:gd name="connsiteY21" fmla="*/ 882620 h 1473602"/>
              <a:gd name="connsiteX22" fmla="*/ 844748 w 891659"/>
              <a:gd name="connsiteY22" fmla="*/ 855225 h 1473602"/>
              <a:gd name="connsiteX23" fmla="*/ 887240 w 891659"/>
              <a:gd name="connsiteY23" fmla="*/ 868621 h 1473602"/>
              <a:gd name="connsiteX24" fmla="*/ 891028 w 891659"/>
              <a:gd name="connsiteY24" fmla="*/ 921023 h 1473602"/>
              <a:gd name="connsiteX25" fmla="*/ 890973 w 891659"/>
              <a:gd name="connsiteY25" fmla="*/ 1152590 h 1473602"/>
              <a:gd name="connsiteX26" fmla="*/ 863304 w 891659"/>
              <a:gd name="connsiteY26" fmla="*/ 1182785 h 1473602"/>
              <a:gd name="connsiteX27" fmla="*/ 555756 w 891659"/>
              <a:gd name="connsiteY27" fmla="*/ 1182565 h 1473602"/>
              <a:gd name="connsiteX28" fmla="*/ 491688 w 891659"/>
              <a:gd name="connsiteY28" fmla="*/ 1210536 h 1473602"/>
              <a:gd name="connsiteX29" fmla="*/ 528196 w 891659"/>
              <a:gd name="connsiteY29" fmla="*/ 1308395 h 1473602"/>
              <a:gd name="connsiteX30" fmla="*/ 546203 w 891659"/>
              <a:gd name="connsiteY30" fmla="*/ 1377815 h 1473602"/>
              <a:gd name="connsiteX31" fmla="*/ 351337 w 891659"/>
              <a:gd name="connsiteY31" fmla="*/ 1452012 h 1473602"/>
              <a:gd name="connsiteX32" fmla="*/ 313209 w 891659"/>
              <a:gd name="connsiteY32" fmla="*/ 1335213 h 1473602"/>
              <a:gd name="connsiteX33" fmla="*/ 360670 w 891659"/>
              <a:gd name="connsiteY33" fmla="*/ 1260770 h 1473602"/>
              <a:gd name="connsiteX34" fmla="*/ 352627 w 891659"/>
              <a:gd name="connsiteY34" fmla="*/ 1197360 h 1473602"/>
              <a:gd name="connsiteX35" fmla="*/ 272995 w 891659"/>
              <a:gd name="connsiteY35" fmla="*/ 1183471 h 1473602"/>
              <a:gd name="connsiteX36" fmla="*/ 20567 w 891659"/>
              <a:gd name="connsiteY36" fmla="*/ 1182428 h 1473602"/>
              <a:gd name="connsiteX37" fmla="*/ 336 w 891659"/>
              <a:gd name="connsiteY37" fmla="*/ 1162636 h 1473602"/>
              <a:gd name="connsiteX38" fmla="*/ 7 w 891659"/>
              <a:gd name="connsiteY38" fmla="*/ 303182 h 1473602"/>
              <a:gd name="connsiteX39" fmla="*/ 11206 w 891659"/>
              <a:gd name="connsiteY39" fmla="*/ 292009 h 1473602"/>
              <a:gd name="connsiteX40" fmla="*/ 209679 w 891659"/>
              <a:gd name="connsiteY40" fmla="*/ 292594 h 1473602"/>
              <a:gd name="connsiteX41" fmla="*/ 231057 w 891659"/>
              <a:gd name="connsiteY41" fmla="*/ 292640 h 1473602"/>
              <a:gd name="connsiteX42" fmla="*/ 308137 w 891659"/>
              <a:gd name="connsiteY42" fmla="*/ 289678 h 1473602"/>
              <a:gd name="connsiteX43" fmla="*/ 361225 w 891659"/>
              <a:gd name="connsiteY43" fmla="*/ 260306 h 1473602"/>
              <a:gd name="connsiteX44" fmla="*/ 362927 w 891659"/>
              <a:gd name="connsiteY44" fmla="*/ 231924 h 1473602"/>
              <a:gd name="connsiteX45" fmla="*/ 326611 w 891659"/>
              <a:gd name="connsiteY45" fmla="*/ 174553 h 1473602"/>
              <a:gd name="connsiteX46" fmla="*/ 310250 w 891659"/>
              <a:gd name="connsiteY46" fmla="*/ 75460 h 1473602"/>
              <a:gd name="connsiteX47" fmla="*/ 362323 w 891659"/>
              <a:gd name="connsiteY47" fmla="*/ 13752 h 1473602"/>
              <a:gd name="connsiteX48" fmla="*/ 427503 w 891659"/>
              <a:gd name="connsiteY48" fmla="*/ 223 h 147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1659" h="1473602">
                <a:moveTo>
                  <a:pt x="427503" y="223"/>
                </a:moveTo>
                <a:cubicBezTo>
                  <a:pt x="449106" y="1517"/>
                  <a:pt x="470640" y="8413"/>
                  <a:pt x="492271" y="20312"/>
                </a:cubicBezTo>
                <a:cubicBezTo>
                  <a:pt x="540033" y="46610"/>
                  <a:pt x="558864" y="130359"/>
                  <a:pt x="516618" y="176145"/>
                </a:cubicBezTo>
                <a:cubicBezTo>
                  <a:pt x="502180" y="191792"/>
                  <a:pt x="489965" y="209607"/>
                  <a:pt x="480851" y="229261"/>
                </a:cubicBezTo>
                <a:cubicBezTo>
                  <a:pt x="472891" y="246445"/>
                  <a:pt x="479067" y="271341"/>
                  <a:pt x="496141" y="278890"/>
                </a:cubicBezTo>
                <a:cubicBezTo>
                  <a:pt x="519391" y="289211"/>
                  <a:pt x="536767" y="293383"/>
                  <a:pt x="563008" y="292999"/>
                </a:cubicBezTo>
                <a:cubicBezTo>
                  <a:pt x="603634" y="292423"/>
                  <a:pt x="857545" y="293768"/>
                  <a:pt x="860674" y="293686"/>
                </a:cubicBezTo>
                <a:lnTo>
                  <a:pt x="872148" y="293843"/>
                </a:lnTo>
                <a:lnTo>
                  <a:pt x="876672" y="293848"/>
                </a:lnTo>
                <a:lnTo>
                  <a:pt x="878220" y="294334"/>
                </a:lnTo>
                <a:lnTo>
                  <a:pt x="885321" y="296115"/>
                </a:lnTo>
                <a:lnTo>
                  <a:pt x="885480" y="296609"/>
                </a:lnTo>
                <a:lnTo>
                  <a:pt x="887511" y="297246"/>
                </a:lnTo>
                <a:cubicBezTo>
                  <a:pt x="889813" y="299531"/>
                  <a:pt x="890877" y="303004"/>
                  <a:pt x="890918" y="307766"/>
                </a:cubicBezTo>
                <a:cubicBezTo>
                  <a:pt x="891083" y="322396"/>
                  <a:pt x="891659" y="616769"/>
                  <a:pt x="891659" y="666865"/>
                </a:cubicBezTo>
                <a:cubicBezTo>
                  <a:pt x="891659" y="684707"/>
                  <a:pt x="863907" y="708726"/>
                  <a:pt x="842305" y="691624"/>
                </a:cubicBezTo>
                <a:cubicBezTo>
                  <a:pt x="825285" y="678833"/>
                  <a:pt x="808596" y="665602"/>
                  <a:pt x="791165" y="653414"/>
                </a:cubicBezTo>
                <a:cubicBezTo>
                  <a:pt x="763277" y="633925"/>
                  <a:pt x="731435" y="630549"/>
                  <a:pt x="699703" y="637850"/>
                </a:cubicBezTo>
                <a:cubicBezTo>
                  <a:pt x="658198" y="647430"/>
                  <a:pt x="626659" y="671504"/>
                  <a:pt x="609804" y="712102"/>
                </a:cubicBezTo>
                <a:cubicBezTo>
                  <a:pt x="606071" y="722505"/>
                  <a:pt x="601954" y="732799"/>
                  <a:pt x="600801" y="743917"/>
                </a:cubicBezTo>
                <a:cubicBezTo>
                  <a:pt x="595393" y="780287"/>
                  <a:pt x="599017" y="813941"/>
                  <a:pt x="616695" y="848143"/>
                </a:cubicBezTo>
                <a:cubicBezTo>
                  <a:pt x="649140" y="910839"/>
                  <a:pt x="750814" y="936889"/>
                  <a:pt x="805714" y="882620"/>
                </a:cubicBezTo>
                <a:cubicBezTo>
                  <a:pt x="816886" y="871558"/>
                  <a:pt x="830556" y="862664"/>
                  <a:pt x="844748" y="855225"/>
                </a:cubicBezTo>
                <a:cubicBezTo>
                  <a:pt x="863001" y="845673"/>
                  <a:pt x="879938" y="849790"/>
                  <a:pt x="887240" y="868621"/>
                </a:cubicBezTo>
                <a:cubicBezTo>
                  <a:pt x="893855" y="885695"/>
                  <a:pt x="891055" y="902466"/>
                  <a:pt x="891028" y="921023"/>
                </a:cubicBezTo>
                <a:cubicBezTo>
                  <a:pt x="890918" y="998211"/>
                  <a:pt x="891083" y="1075400"/>
                  <a:pt x="890973" y="1152590"/>
                </a:cubicBezTo>
                <a:cubicBezTo>
                  <a:pt x="890946" y="1180753"/>
                  <a:pt x="890726" y="1180753"/>
                  <a:pt x="863304" y="1182785"/>
                </a:cubicBezTo>
                <a:cubicBezTo>
                  <a:pt x="856386" y="1182812"/>
                  <a:pt x="617600" y="1182565"/>
                  <a:pt x="555756" y="1182565"/>
                </a:cubicBezTo>
                <a:cubicBezTo>
                  <a:pt x="532424" y="1182565"/>
                  <a:pt x="508515" y="1189674"/>
                  <a:pt x="491688" y="1210536"/>
                </a:cubicBezTo>
                <a:cubicBezTo>
                  <a:pt x="466956" y="1241253"/>
                  <a:pt x="509887" y="1284459"/>
                  <a:pt x="528196" y="1308395"/>
                </a:cubicBezTo>
                <a:cubicBezTo>
                  <a:pt x="543321" y="1328159"/>
                  <a:pt x="549579" y="1353220"/>
                  <a:pt x="546203" y="1377815"/>
                </a:cubicBezTo>
                <a:cubicBezTo>
                  <a:pt x="533933" y="1467604"/>
                  <a:pt x="420950" y="1498760"/>
                  <a:pt x="351337" y="1452012"/>
                </a:cubicBezTo>
                <a:cubicBezTo>
                  <a:pt x="315186" y="1427719"/>
                  <a:pt x="300143" y="1376333"/>
                  <a:pt x="313209" y="1335213"/>
                </a:cubicBezTo>
                <a:cubicBezTo>
                  <a:pt x="322459" y="1306171"/>
                  <a:pt x="347110" y="1287258"/>
                  <a:pt x="360670" y="1260770"/>
                </a:cubicBezTo>
                <a:cubicBezTo>
                  <a:pt x="371896" y="1238864"/>
                  <a:pt x="376783" y="1210976"/>
                  <a:pt x="352627" y="1197360"/>
                </a:cubicBezTo>
                <a:cubicBezTo>
                  <a:pt x="328773" y="1183938"/>
                  <a:pt x="299512" y="1183718"/>
                  <a:pt x="272995" y="1183471"/>
                </a:cubicBezTo>
                <a:cubicBezTo>
                  <a:pt x="188861" y="1182675"/>
                  <a:pt x="104700" y="1182702"/>
                  <a:pt x="20567" y="1182428"/>
                </a:cubicBezTo>
                <a:cubicBezTo>
                  <a:pt x="391" y="1182345"/>
                  <a:pt x="336" y="1182400"/>
                  <a:pt x="336" y="1162636"/>
                </a:cubicBezTo>
                <a:cubicBezTo>
                  <a:pt x="336" y="898514"/>
                  <a:pt x="336" y="319157"/>
                  <a:pt x="7" y="303182"/>
                </a:cubicBezTo>
                <a:cubicBezTo>
                  <a:pt x="-158" y="294891"/>
                  <a:pt x="2861" y="291296"/>
                  <a:pt x="11206" y="292009"/>
                </a:cubicBezTo>
                <a:cubicBezTo>
                  <a:pt x="12476" y="292121"/>
                  <a:pt x="95502" y="292342"/>
                  <a:pt x="209679" y="292594"/>
                </a:cubicBezTo>
                <a:lnTo>
                  <a:pt x="231057" y="292640"/>
                </a:lnTo>
                <a:lnTo>
                  <a:pt x="308137" y="289678"/>
                </a:lnTo>
                <a:cubicBezTo>
                  <a:pt x="327709" y="283310"/>
                  <a:pt x="349010" y="280400"/>
                  <a:pt x="361225" y="260306"/>
                </a:cubicBezTo>
                <a:cubicBezTo>
                  <a:pt x="366989" y="250809"/>
                  <a:pt x="367016" y="241696"/>
                  <a:pt x="362927" y="231924"/>
                </a:cubicBezTo>
                <a:cubicBezTo>
                  <a:pt x="354061" y="210759"/>
                  <a:pt x="340418" y="192423"/>
                  <a:pt x="326611" y="174553"/>
                </a:cubicBezTo>
                <a:cubicBezTo>
                  <a:pt x="305008" y="146610"/>
                  <a:pt x="301000" y="109168"/>
                  <a:pt x="310250" y="75460"/>
                </a:cubicBezTo>
                <a:cubicBezTo>
                  <a:pt x="317909" y="47570"/>
                  <a:pt x="336410" y="26187"/>
                  <a:pt x="362323" y="13752"/>
                </a:cubicBezTo>
                <a:cubicBezTo>
                  <a:pt x="384228" y="3239"/>
                  <a:pt x="405900" y="-1071"/>
                  <a:pt x="427503" y="223"/>
                </a:cubicBezTo>
                <a:close/>
              </a:path>
            </a:pathLst>
          </a:custGeom>
          <a:solidFill>
            <a:schemeClr val="accent2"/>
          </a:solidFill>
          <a:ln w="38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Graphic 173">
            <a:extLst>
              <a:ext uri="{FF2B5EF4-FFF2-40B4-BE49-F238E27FC236}">
                <a16:creationId xmlns:a16="http://schemas.microsoft.com/office/drawing/2014/main" xmlns="" id="{9F538E06-26A9-454E-9C60-7CF50861B574}"/>
              </a:ext>
            </a:extLst>
          </p:cNvPr>
          <p:cNvSpPr/>
          <p:nvPr/>
        </p:nvSpPr>
        <p:spPr>
          <a:xfrm>
            <a:off x="6214125" y="4513352"/>
            <a:ext cx="1158816" cy="1274866"/>
          </a:xfrm>
          <a:custGeom>
            <a:avLst/>
            <a:gdLst>
              <a:gd name="connsiteX0" fmla="*/ 1603222 w 1613203"/>
              <a:gd name="connsiteY0" fmla="*/ 631413 h 1774759"/>
              <a:gd name="connsiteX1" fmla="*/ 1184137 w 1613203"/>
              <a:gd name="connsiteY1" fmla="*/ 457771 h 1774759"/>
              <a:gd name="connsiteX2" fmla="*/ 1101252 w 1613203"/>
              <a:gd name="connsiteY2" fmla="*/ 382262 h 1774759"/>
              <a:gd name="connsiteX3" fmla="*/ 1125403 w 1613203"/>
              <a:gd name="connsiteY3" fmla="*/ 333846 h 1774759"/>
              <a:gd name="connsiteX4" fmla="*/ 1193231 w 1613203"/>
              <a:gd name="connsiteY4" fmla="*/ 287951 h 1774759"/>
              <a:gd name="connsiteX5" fmla="*/ 1193231 w 1613203"/>
              <a:gd name="connsiteY5" fmla="*/ 287951 h 1774759"/>
              <a:gd name="connsiteX6" fmla="*/ 1193231 w 1613203"/>
              <a:gd name="connsiteY6" fmla="*/ 287951 h 1774759"/>
              <a:gd name="connsiteX7" fmla="*/ 1267098 w 1613203"/>
              <a:gd name="connsiteY7" fmla="*/ 195590 h 1774759"/>
              <a:gd name="connsiteX8" fmla="*/ 1266639 w 1613203"/>
              <a:gd name="connsiteY8" fmla="*/ 120119 h 1774759"/>
              <a:gd name="connsiteX9" fmla="*/ 1217955 w 1613203"/>
              <a:gd name="connsiteY9" fmla="*/ 49577 h 1774759"/>
              <a:gd name="connsiteX10" fmla="*/ 1135224 w 1613203"/>
              <a:gd name="connsiteY10" fmla="*/ 5785 h 1774759"/>
              <a:gd name="connsiteX11" fmla="*/ 1043244 w 1613203"/>
              <a:gd name="connsiteY11" fmla="*/ 7504 h 1774759"/>
              <a:gd name="connsiteX12" fmla="*/ 946030 w 1613203"/>
              <a:gd name="connsiteY12" fmla="*/ 104031 h 1774759"/>
              <a:gd name="connsiteX13" fmla="*/ 953902 w 1613203"/>
              <a:gd name="connsiteY13" fmla="*/ 207245 h 1774759"/>
              <a:gd name="connsiteX14" fmla="*/ 963187 w 1613203"/>
              <a:gd name="connsiteY14" fmla="*/ 292652 h 1774759"/>
              <a:gd name="connsiteX15" fmla="*/ 919892 w 1613203"/>
              <a:gd name="connsiteY15" fmla="*/ 328763 h 1774759"/>
              <a:gd name="connsiteX16" fmla="*/ 864559 w 1613203"/>
              <a:gd name="connsiteY16" fmla="*/ 323375 h 1774759"/>
              <a:gd name="connsiteX17" fmla="*/ 487967 w 1613203"/>
              <a:gd name="connsiteY17" fmla="*/ 177248 h 1774759"/>
              <a:gd name="connsiteX18" fmla="*/ 454989 w 1613203"/>
              <a:gd name="connsiteY18" fmla="*/ 191883 h 1774759"/>
              <a:gd name="connsiteX19" fmla="*/ 292582 w 1613203"/>
              <a:gd name="connsiteY19" fmla="*/ 595033 h 1774759"/>
              <a:gd name="connsiteX20" fmla="*/ 277641 w 1613203"/>
              <a:gd name="connsiteY20" fmla="*/ 653805 h 1774759"/>
              <a:gd name="connsiteX21" fmla="*/ 321548 w 1613203"/>
              <a:gd name="connsiteY21" fmla="*/ 692286 h 1774759"/>
              <a:gd name="connsiteX22" fmla="*/ 438137 w 1613203"/>
              <a:gd name="connsiteY22" fmla="*/ 667753 h 1774759"/>
              <a:gd name="connsiteX23" fmla="*/ 558814 w 1613203"/>
              <a:gd name="connsiteY23" fmla="*/ 717851 h 1774759"/>
              <a:gd name="connsiteX24" fmla="*/ 600658 w 1613203"/>
              <a:gd name="connsiteY24" fmla="*/ 914000 h 1774759"/>
              <a:gd name="connsiteX25" fmla="*/ 523773 w 1613203"/>
              <a:gd name="connsiteY25" fmla="*/ 1017864 h 1774759"/>
              <a:gd name="connsiteX26" fmla="*/ 523773 w 1613203"/>
              <a:gd name="connsiteY26" fmla="*/ 1017864 h 1774759"/>
              <a:gd name="connsiteX27" fmla="*/ 384524 w 1613203"/>
              <a:gd name="connsiteY27" fmla="*/ 1044078 h 1774759"/>
              <a:gd name="connsiteX28" fmla="*/ 270763 w 1613203"/>
              <a:gd name="connsiteY28" fmla="*/ 959779 h 1774759"/>
              <a:gd name="connsiteX29" fmla="*/ 240612 w 1613203"/>
              <a:gd name="connsiteY29" fmla="*/ 896192 h 1774759"/>
              <a:gd name="connsiteX30" fmla="*/ 180426 w 1613203"/>
              <a:gd name="connsiteY30" fmla="*/ 901619 h 1774759"/>
              <a:gd name="connsiteX31" fmla="*/ 1588 w 1613203"/>
              <a:gd name="connsiteY31" fmla="*/ 1301750 h 1774759"/>
              <a:gd name="connsiteX32" fmla="*/ 10759 w 1613203"/>
              <a:gd name="connsiteY32" fmla="*/ 1321162 h 1774759"/>
              <a:gd name="connsiteX33" fmla="*/ 1113022 w 1613203"/>
              <a:gd name="connsiteY33" fmla="*/ 1771162 h 1774759"/>
              <a:gd name="connsiteX34" fmla="*/ 1157617 w 1613203"/>
              <a:gd name="connsiteY34" fmla="*/ 1753164 h 1774759"/>
              <a:gd name="connsiteX35" fmla="*/ 1610291 w 1613203"/>
              <a:gd name="connsiteY35" fmla="*/ 654761 h 1774759"/>
              <a:gd name="connsiteX36" fmla="*/ 1603222 w 1613203"/>
              <a:gd name="connsiteY36" fmla="*/ 631413 h 177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13203" h="1774759">
                <a:moveTo>
                  <a:pt x="1603222" y="631413"/>
                </a:moveTo>
                <a:cubicBezTo>
                  <a:pt x="1582281" y="625642"/>
                  <a:pt x="1237597" y="483221"/>
                  <a:pt x="1184137" y="457771"/>
                </a:cubicBezTo>
                <a:cubicBezTo>
                  <a:pt x="1149019" y="441034"/>
                  <a:pt x="1115162" y="422615"/>
                  <a:pt x="1101252" y="382262"/>
                </a:cubicBezTo>
                <a:cubicBezTo>
                  <a:pt x="1099074" y="361741"/>
                  <a:pt x="1113175" y="346532"/>
                  <a:pt x="1125403" y="333846"/>
                </a:cubicBezTo>
                <a:cubicBezTo>
                  <a:pt x="1144624" y="313822"/>
                  <a:pt x="1168393" y="299950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234043" y="270106"/>
                  <a:pt x="1257009" y="236516"/>
                  <a:pt x="1267098" y="195590"/>
                </a:cubicBezTo>
                <a:cubicBezTo>
                  <a:pt x="1273021" y="171477"/>
                  <a:pt x="1272983" y="144461"/>
                  <a:pt x="1266639" y="120119"/>
                </a:cubicBezTo>
                <a:cubicBezTo>
                  <a:pt x="1259226" y="91650"/>
                  <a:pt x="1239431" y="70289"/>
                  <a:pt x="1217955" y="49577"/>
                </a:cubicBezTo>
                <a:cubicBezTo>
                  <a:pt x="1193958" y="26458"/>
                  <a:pt x="1165603" y="13695"/>
                  <a:pt x="1135224" y="5785"/>
                </a:cubicBezTo>
                <a:cubicBezTo>
                  <a:pt x="1105150" y="-2011"/>
                  <a:pt x="1073815" y="-2393"/>
                  <a:pt x="1043244" y="7504"/>
                </a:cubicBezTo>
                <a:cubicBezTo>
                  <a:pt x="994408" y="23286"/>
                  <a:pt x="965366" y="58710"/>
                  <a:pt x="946030" y="104031"/>
                </a:cubicBezTo>
                <a:cubicBezTo>
                  <a:pt x="937737" y="139302"/>
                  <a:pt x="942208" y="172777"/>
                  <a:pt x="953902" y="207245"/>
                </a:cubicBezTo>
                <a:cubicBezTo>
                  <a:pt x="963035" y="234147"/>
                  <a:pt x="971212" y="263036"/>
                  <a:pt x="963187" y="292652"/>
                </a:cubicBezTo>
                <a:cubicBezTo>
                  <a:pt x="956615" y="316841"/>
                  <a:pt x="919892" y="328763"/>
                  <a:pt x="919892" y="328763"/>
                </a:cubicBezTo>
                <a:cubicBezTo>
                  <a:pt x="896467" y="331667"/>
                  <a:pt x="875373" y="325171"/>
                  <a:pt x="864559" y="323375"/>
                </a:cubicBezTo>
                <a:cubicBezTo>
                  <a:pt x="830549" y="317720"/>
                  <a:pt x="579717" y="219091"/>
                  <a:pt x="487967" y="177248"/>
                </a:cubicBezTo>
                <a:cubicBezTo>
                  <a:pt x="467179" y="167771"/>
                  <a:pt x="462899" y="170178"/>
                  <a:pt x="454989" y="191883"/>
                </a:cubicBezTo>
                <a:cubicBezTo>
                  <a:pt x="446429" y="215384"/>
                  <a:pt x="307142" y="566526"/>
                  <a:pt x="292582" y="595033"/>
                </a:cubicBezTo>
                <a:cubicBezTo>
                  <a:pt x="279781" y="620140"/>
                  <a:pt x="279361" y="635616"/>
                  <a:pt x="277641" y="653805"/>
                </a:cubicBezTo>
                <a:cubicBezTo>
                  <a:pt x="275004" y="682236"/>
                  <a:pt x="299843" y="696490"/>
                  <a:pt x="321548" y="692286"/>
                </a:cubicBezTo>
                <a:cubicBezTo>
                  <a:pt x="360640" y="684758"/>
                  <a:pt x="398204" y="668212"/>
                  <a:pt x="438137" y="667753"/>
                </a:cubicBezTo>
                <a:cubicBezTo>
                  <a:pt x="484566" y="667218"/>
                  <a:pt x="524996" y="684032"/>
                  <a:pt x="558814" y="717851"/>
                </a:cubicBezTo>
                <a:cubicBezTo>
                  <a:pt x="615676" y="774674"/>
                  <a:pt x="623013" y="842617"/>
                  <a:pt x="600658" y="914000"/>
                </a:cubicBezTo>
                <a:cubicBezTo>
                  <a:pt x="587627" y="955614"/>
                  <a:pt x="565540" y="995203"/>
                  <a:pt x="523773" y="1017864"/>
                </a:cubicBezTo>
                <a:cubicBezTo>
                  <a:pt x="523773" y="1017864"/>
                  <a:pt x="523773" y="1017864"/>
                  <a:pt x="523773" y="1017864"/>
                </a:cubicBezTo>
                <a:cubicBezTo>
                  <a:pt x="482197" y="1051950"/>
                  <a:pt x="433131" y="1052791"/>
                  <a:pt x="384524" y="1044078"/>
                </a:cubicBezTo>
                <a:cubicBezTo>
                  <a:pt x="334082" y="1035059"/>
                  <a:pt x="292659" y="1009075"/>
                  <a:pt x="270763" y="959779"/>
                </a:cubicBezTo>
                <a:cubicBezTo>
                  <a:pt x="260865" y="937539"/>
                  <a:pt x="253796" y="916140"/>
                  <a:pt x="240612" y="896192"/>
                </a:cubicBezTo>
                <a:cubicBezTo>
                  <a:pt x="227887" y="876971"/>
                  <a:pt x="192616" y="881901"/>
                  <a:pt x="180426" y="901619"/>
                </a:cubicBezTo>
                <a:cubicBezTo>
                  <a:pt x="166937" y="923477"/>
                  <a:pt x="22949" y="1251232"/>
                  <a:pt x="1588" y="1301750"/>
                </a:cubicBezTo>
                <a:cubicBezTo>
                  <a:pt x="-2921" y="1312450"/>
                  <a:pt x="2811" y="1317761"/>
                  <a:pt x="10759" y="1321162"/>
                </a:cubicBezTo>
                <a:cubicBezTo>
                  <a:pt x="59519" y="1341874"/>
                  <a:pt x="1108512" y="1768946"/>
                  <a:pt x="1113022" y="1771162"/>
                </a:cubicBezTo>
                <a:cubicBezTo>
                  <a:pt x="1140497" y="1784651"/>
                  <a:pt x="1156356" y="1756068"/>
                  <a:pt x="1157617" y="1753164"/>
                </a:cubicBezTo>
                <a:cubicBezTo>
                  <a:pt x="1173208" y="1717549"/>
                  <a:pt x="1594509" y="689229"/>
                  <a:pt x="1610291" y="654761"/>
                </a:cubicBezTo>
                <a:cubicBezTo>
                  <a:pt x="1614915" y="644634"/>
                  <a:pt x="1615030" y="634661"/>
                  <a:pt x="1603222" y="631413"/>
                </a:cubicBezTo>
                <a:close/>
              </a:path>
            </a:pathLst>
          </a:custGeom>
          <a:solidFill>
            <a:schemeClr val="accent4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F85B1F66-43EE-46C8-BEEA-A75FB42CBCC7}"/>
              </a:ext>
            </a:extLst>
          </p:cNvPr>
          <p:cNvSpPr/>
          <p:nvPr/>
        </p:nvSpPr>
        <p:spPr>
          <a:xfrm>
            <a:off x="5844550" y="3553495"/>
            <a:ext cx="1184503" cy="890169"/>
          </a:xfrm>
          <a:custGeom>
            <a:avLst/>
            <a:gdLst>
              <a:gd name="connsiteX0" fmla="*/ 309891 w 1184503"/>
              <a:gd name="connsiteY0" fmla="*/ 0 h 890169"/>
              <a:gd name="connsiteX1" fmla="*/ 573041 w 1184503"/>
              <a:gd name="connsiteY1" fmla="*/ 129 h 890169"/>
              <a:gd name="connsiteX2" fmla="*/ 606768 w 1184503"/>
              <a:gd name="connsiteY2" fmla="*/ 126 h 890169"/>
              <a:gd name="connsiteX3" fmla="*/ 611035 w 1184503"/>
              <a:gd name="connsiteY3" fmla="*/ 856 h 890169"/>
              <a:gd name="connsiteX4" fmla="*/ 624430 w 1184503"/>
              <a:gd name="connsiteY4" fmla="*/ 43348 h 890169"/>
              <a:gd name="connsiteX5" fmla="*/ 597035 w 1184503"/>
              <a:gd name="connsiteY5" fmla="*/ 82382 h 890169"/>
              <a:gd name="connsiteX6" fmla="*/ 631512 w 1184503"/>
              <a:gd name="connsiteY6" fmla="*/ 271401 h 890169"/>
              <a:gd name="connsiteX7" fmla="*/ 682812 w 1184503"/>
              <a:gd name="connsiteY7" fmla="*/ 288006 h 890169"/>
              <a:gd name="connsiteX8" fmla="*/ 735739 w 1184503"/>
              <a:gd name="connsiteY8" fmla="*/ 287295 h 890169"/>
              <a:gd name="connsiteX9" fmla="*/ 767554 w 1184503"/>
              <a:gd name="connsiteY9" fmla="*/ 278292 h 890169"/>
              <a:gd name="connsiteX10" fmla="*/ 841805 w 1184503"/>
              <a:gd name="connsiteY10" fmla="*/ 188393 h 890169"/>
              <a:gd name="connsiteX11" fmla="*/ 826241 w 1184503"/>
              <a:gd name="connsiteY11" fmla="*/ 96931 h 890169"/>
              <a:gd name="connsiteX12" fmla="*/ 788031 w 1184503"/>
              <a:gd name="connsiteY12" fmla="*/ 45791 h 890169"/>
              <a:gd name="connsiteX13" fmla="*/ 798990 w 1184503"/>
              <a:gd name="connsiteY13" fmla="*/ 1110 h 890169"/>
              <a:gd name="connsiteX14" fmla="*/ 801980 w 1184503"/>
              <a:gd name="connsiteY14" fmla="*/ 98 h 890169"/>
              <a:gd name="connsiteX15" fmla="*/ 838094 w 1184503"/>
              <a:gd name="connsiteY15" fmla="*/ 91 h 890169"/>
              <a:gd name="connsiteX16" fmla="*/ 1168796 w 1184503"/>
              <a:gd name="connsiteY16" fmla="*/ 27 h 890169"/>
              <a:gd name="connsiteX17" fmla="*/ 1183536 w 1184503"/>
              <a:gd name="connsiteY17" fmla="*/ 14521 h 890169"/>
              <a:gd name="connsiteX18" fmla="*/ 1183289 w 1184503"/>
              <a:gd name="connsiteY18" fmla="*/ 876831 h 890169"/>
              <a:gd name="connsiteX19" fmla="*/ 1171898 w 1184503"/>
              <a:gd name="connsiteY19" fmla="*/ 887728 h 890169"/>
              <a:gd name="connsiteX20" fmla="*/ 868028 w 1184503"/>
              <a:gd name="connsiteY20" fmla="*/ 888771 h 890169"/>
              <a:gd name="connsiteX21" fmla="*/ 802835 w 1184503"/>
              <a:gd name="connsiteY21" fmla="*/ 883748 h 890169"/>
              <a:gd name="connsiteX22" fmla="*/ 789796 w 1184503"/>
              <a:gd name="connsiteY22" fmla="*/ 841887 h 890169"/>
              <a:gd name="connsiteX23" fmla="*/ 823642 w 1184503"/>
              <a:gd name="connsiteY23" fmla="*/ 804500 h 890169"/>
              <a:gd name="connsiteX24" fmla="*/ 809066 w 1184503"/>
              <a:gd name="connsiteY24" fmla="*/ 627065 h 890169"/>
              <a:gd name="connsiteX25" fmla="*/ 640963 w 1184503"/>
              <a:gd name="connsiteY25" fmla="*/ 613916 h 890169"/>
              <a:gd name="connsiteX26" fmla="*/ 601024 w 1184503"/>
              <a:gd name="connsiteY26" fmla="*/ 797336 h 890169"/>
              <a:gd name="connsiteX27" fmla="*/ 642253 w 1184503"/>
              <a:gd name="connsiteY27" fmla="*/ 837083 h 890169"/>
              <a:gd name="connsiteX28" fmla="*/ 638301 w 1184503"/>
              <a:gd name="connsiteY28" fmla="*/ 878423 h 890169"/>
              <a:gd name="connsiteX29" fmla="*/ 576154 w 1184503"/>
              <a:gd name="connsiteY29" fmla="*/ 887152 h 890169"/>
              <a:gd name="connsiteX30" fmla="*/ 309973 w 1184503"/>
              <a:gd name="connsiteY30" fmla="*/ 887866 h 890169"/>
              <a:gd name="connsiteX31" fmla="*/ 293558 w 1184503"/>
              <a:gd name="connsiteY31" fmla="*/ 871011 h 890169"/>
              <a:gd name="connsiteX32" fmla="*/ 292488 w 1184503"/>
              <a:gd name="connsiteY32" fmla="*/ 626955 h 890169"/>
              <a:gd name="connsiteX33" fmla="*/ 278543 w 1184503"/>
              <a:gd name="connsiteY33" fmla="*/ 550233 h 890169"/>
              <a:gd name="connsiteX34" fmla="*/ 223835 w 1184503"/>
              <a:gd name="connsiteY34" fmla="*/ 540982 h 890169"/>
              <a:gd name="connsiteX35" fmla="*/ 180767 w 1184503"/>
              <a:gd name="connsiteY35" fmla="*/ 569832 h 890169"/>
              <a:gd name="connsiteX36" fmla="*/ 106103 w 1184503"/>
              <a:gd name="connsiteY36" fmla="*/ 596815 h 890169"/>
              <a:gd name="connsiteX37" fmla="*/ 6982 w 1184503"/>
              <a:gd name="connsiteY37" fmla="*/ 524787 h 890169"/>
              <a:gd name="connsiteX38" fmla="*/ 7366 w 1184503"/>
              <a:gd name="connsiteY38" fmla="*/ 433433 h 890169"/>
              <a:gd name="connsiteX39" fmla="*/ 21942 w 1184503"/>
              <a:gd name="connsiteY39" fmla="*/ 404941 h 890169"/>
              <a:gd name="connsiteX40" fmla="*/ 53839 w 1184503"/>
              <a:gd name="connsiteY40" fmla="*/ 376008 h 890169"/>
              <a:gd name="connsiteX41" fmla="*/ 173547 w 1184503"/>
              <a:gd name="connsiteY41" fmla="*/ 384133 h 890169"/>
              <a:gd name="connsiteX42" fmla="*/ 219471 w 1184503"/>
              <a:gd name="connsiteY42" fmla="*/ 415399 h 890169"/>
              <a:gd name="connsiteX43" fmla="*/ 274069 w 1184503"/>
              <a:gd name="connsiteY43" fmla="*/ 412956 h 890169"/>
              <a:gd name="connsiteX44" fmla="*/ 291060 w 1184503"/>
              <a:gd name="connsiteY44" fmla="*/ 358495 h 890169"/>
              <a:gd name="connsiteX45" fmla="*/ 293504 w 1184503"/>
              <a:gd name="connsiteY45" fmla="*/ 16937 h 890169"/>
              <a:gd name="connsiteX46" fmla="*/ 296241 w 1184503"/>
              <a:gd name="connsiteY46" fmla="*/ 3661 h 890169"/>
              <a:gd name="connsiteX47" fmla="*/ 299549 w 1184503"/>
              <a:gd name="connsiteY47" fmla="*/ 2774 h 890169"/>
              <a:gd name="connsiteX48" fmla="*/ 299549 w 1184503"/>
              <a:gd name="connsiteY48" fmla="*/ 6530 h 890169"/>
              <a:gd name="connsiteX49" fmla="*/ 301462 w 1184503"/>
              <a:gd name="connsiteY49" fmla="*/ 2261 h 8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84503" h="890169">
                <a:moveTo>
                  <a:pt x="309891" y="0"/>
                </a:moveTo>
                <a:cubicBezTo>
                  <a:pt x="345558" y="103"/>
                  <a:pt x="448373" y="133"/>
                  <a:pt x="573041" y="129"/>
                </a:cubicBezTo>
                <a:lnTo>
                  <a:pt x="606768" y="126"/>
                </a:lnTo>
                <a:lnTo>
                  <a:pt x="611035" y="856"/>
                </a:lnTo>
                <a:cubicBezTo>
                  <a:pt x="629865" y="8158"/>
                  <a:pt x="633983" y="25095"/>
                  <a:pt x="624430" y="43348"/>
                </a:cubicBezTo>
                <a:cubicBezTo>
                  <a:pt x="616991" y="57540"/>
                  <a:pt x="608097" y="71210"/>
                  <a:pt x="597035" y="82382"/>
                </a:cubicBezTo>
                <a:cubicBezTo>
                  <a:pt x="542767" y="137282"/>
                  <a:pt x="568816" y="238956"/>
                  <a:pt x="631512" y="271401"/>
                </a:cubicBezTo>
                <a:cubicBezTo>
                  <a:pt x="648613" y="280241"/>
                  <a:pt x="665577" y="285566"/>
                  <a:pt x="682812" y="288006"/>
                </a:cubicBezTo>
                <a:cubicBezTo>
                  <a:pt x="700047" y="290445"/>
                  <a:pt x="717553" y="289999"/>
                  <a:pt x="735739" y="287295"/>
                </a:cubicBezTo>
                <a:cubicBezTo>
                  <a:pt x="746856" y="286142"/>
                  <a:pt x="757150" y="282025"/>
                  <a:pt x="767554" y="278292"/>
                </a:cubicBezTo>
                <a:cubicBezTo>
                  <a:pt x="808152" y="261437"/>
                  <a:pt x="832225" y="229898"/>
                  <a:pt x="841805" y="188393"/>
                </a:cubicBezTo>
                <a:cubicBezTo>
                  <a:pt x="849107" y="156662"/>
                  <a:pt x="845730" y="124819"/>
                  <a:pt x="826241" y="96931"/>
                </a:cubicBezTo>
                <a:cubicBezTo>
                  <a:pt x="814053" y="79500"/>
                  <a:pt x="800822" y="62811"/>
                  <a:pt x="788031" y="45791"/>
                </a:cubicBezTo>
                <a:cubicBezTo>
                  <a:pt x="775205" y="29589"/>
                  <a:pt x="785509" y="9928"/>
                  <a:pt x="798990" y="1110"/>
                </a:cubicBezTo>
                <a:lnTo>
                  <a:pt x="801980" y="98"/>
                </a:lnTo>
                <a:lnTo>
                  <a:pt x="838094" y="91"/>
                </a:lnTo>
                <a:cubicBezTo>
                  <a:pt x="971768" y="62"/>
                  <a:pt x="1097101" y="27"/>
                  <a:pt x="1168796" y="27"/>
                </a:cubicBezTo>
                <a:cubicBezTo>
                  <a:pt x="1180270" y="27"/>
                  <a:pt x="1183289" y="3459"/>
                  <a:pt x="1183536" y="14521"/>
                </a:cubicBezTo>
                <a:cubicBezTo>
                  <a:pt x="1185897" y="122811"/>
                  <a:pt x="1183179" y="862666"/>
                  <a:pt x="1183289" y="876831"/>
                </a:cubicBezTo>
                <a:cubicBezTo>
                  <a:pt x="1183345" y="885231"/>
                  <a:pt x="1179968" y="887838"/>
                  <a:pt x="1171898" y="887728"/>
                </a:cubicBezTo>
                <a:cubicBezTo>
                  <a:pt x="1160040" y="887564"/>
                  <a:pt x="952080" y="892505"/>
                  <a:pt x="868028" y="888771"/>
                </a:cubicBezTo>
                <a:cubicBezTo>
                  <a:pt x="837504" y="887427"/>
                  <a:pt x="823752" y="890583"/>
                  <a:pt x="802835" y="883748"/>
                </a:cubicBezTo>
                <a:cubicBezTo>
                  <a:pt x="785679" y="878121"/>
                  <a:pt x="781204" y="857396"/>
                  <a:pt x="789796" y="841887"/>
                </a:cubicBezTo>
                <a:cubicBezTo>
                  <a:pt x="797921" y="827202"/>
                  <a:pt x="811756" y="816634"/>
                  <a:pt x="823642" y="804500"/>
                </a:cubicBezTo>
                <a:cubicBezTo>
                  <a:pt x="873820" y="753251"/>
                  <a:pt x="859436" y="668184"/>
                  <a:pt x="809066" y="627065"/>
                </a:cubicBezTo>
                <a:cubicBezTo>
                  <a:pt x="761990" y="588635"/>
                  <a:pt x="693365" y="584654"/>
                  <a:pt x="640963" y="613916"/>
                </a:cubicBezTo>
                <a:cubicBezTo>
                  <a:pt x="578295" y="648914"/>
                  <a:pt x="554524" y="739993"/>
                  <a:pt x="601024" y="797336"/>
                </a:cubicBezTo>
                <a:cubicBezTo>
                  <a:pt x="613349" y="812543"/>
                  <a:pt x="631932" y="820531"/>
                  <a:pt x="642253" y="837083"/>
                </a:cubicBezTo>
                <a:cubicBezTo>
                  <a:pt x="650625" y="850534"/>
                  <a:pt x="652986" y="871863"/>
                  <a:pt x="638301" y="878423"/>
                </a:cubicBezTo>
                <a:cubicBezTo>
                  <a:pt x="622737" y="885395"/>
                  <a:pt x="605087" y="886658"/>
                  <a:pt x="576154" y="887152"/>
                </a:cubicBezTo>
                <a:cubicBezTo>
                  <a:pt x="487436" y="889540"/>
                  <a:pt x="398691" y="887234"/>
                  <a:pt x="309973" y="887866"/>
                </a:cubicBezTo>
                <a:cubicBezTo>
                  <a:pt x="296495" y="887975"/>
                  <a:pt x="293504" y="883913"/>
                  <a:pt x="293558" y="871011"/>
                </a:cubicBezTo>
                <a:cubicBezTo>
                  <a:pt x="293860" y="789650"/>
                  <a:pt x="294107" y="708289"/>
                  <a:pt x="292488" y="626955"/>
                </a:cubicBezTo>
                <a:cubicBezTo>
                  <a:pt x="291994" y="602223"/>
                  <a:pt x="292295" y="572192"/>
                  <a:pt x="278543" y="550233"/>
                </a:cubicBezTo>
                <a:cubicBezTo>
                  <a:pt x="265999" y="530221"/>
                  <a:pt x="245054" y="530660"/>
                  <a:pt x="223835" y="540982"/>
                </a:cubicBezTo>
                <a:cubicBezTo>
                  <a:pt x="208134" y="548613"/>
                  <a:pt x="193750" y="558632"/>
                  <a:pt x="180767" y="569832"/>
                </a:cubicBezTo>
                <a:cubicBezTo>
                  <a:pt x="158944" y="588635"/>
                  <a:pt x="135365" y="595854"/>
                  <a:pt x="106103" y="596815"/>
                </a:cubicBezTo>
                <a:cubicBezTo>
                  <a:pt x="59521" y="598352"/>
                  <a:pt x="19609" y="562640"/>
                  <a:pt x="6982" y="524787"/>
                </a:cubicBezTo>
                <a:cubicBezTo>
                  <a:pt x="-3175" y="494372"/>
                  <a:pt x="-1555" y="463847"/>
                  <a:pt x="7366" y="433433"/>
                </a:cubicBezTo>
                <a:cubicBezTo>
                  <a:pt x="10386" y="423002"/>
                  <a:pt x="17138" y="414466"/>
                  <a:pt x="21942" y="404941"/>
                </a:cubicBezTo>
                <a:cubicBezTo>
                  <a:pt x="30452" y="392944"/>
                  <a:pt x="41074" y="383145"/>
                  <a:pt x="53839" y="376008"/>
                </a:cubicBezTo>
                <a:cubicBezTo>
                  <a:pt x="90512" y="355476"/>
                  <a:pt x="139400" y="354158"/>
                  <a:pt x="173547" y="384133"/>
                </a:cubicBezTo>
                <a:cubicBezTo>
                  <a:pt x="187492" y="396349"/>
                  <a:pt x="202672" y="407164"/>
                  <a:pt x="219471" y="415399"/>
                </a:cubicBezTo>
                <a:cubicBezTo>
                  <a:pt x="240827" y="427367"/>
                  <a:pt x="266356" y="423414"/>
                  <a:pt x="274069" y="412956"/>
                </a:cubicBezTo>
                <a:cubicBezTo>
                  <a:pt x="288755" y="393054"/>
                  <a:pt x="290703" y="381800"/>
                  <a:pt x="291060" y="358495"/>
                </a:cubicBezTo>
                <a:cubicBezTo>
                  <a:pt x="292460" y="263574"/>
                  <a:pt x="294437" y="30552"/>
                  <a:pt x="293504" y="16937"/>
                </a:cubicBezTo>
                <a:cubicBezTo>
                  <a:pt x="293078" y="10541"/>
                  <a:pt x="293750" y="6300"/>
                  <a:pt x="296241" y="3661"/>
                </a:cubicBezTo>
                <a:lnTo>
                  <a:pt x="299549" y="2774"/>
                </a:lnTo>
                <a:lnTo>
                  <a:pt x="299549" y="6530"/>
                </a:lnTo>
                <a:lnTo>
                  <a:pt x="301462" y="2261"/>
                </a:lnTo>
                <a:close/>
              </a:path>
            </a:pathLst>
          </a:custGeom>
          <a:solidFill>
            <a:schemeClr val="accent1"/>
          </a:solidFill>
          <a:ln w="38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Graphic 173">
            <a:extLst>
              <a:ext uri="{FF2B5EF4-FFF2-40B4-BE49-F238E27FC236}">
                <a16:creationId xmlns:a16="http://schemas.microsoft.com/office/drawing/2014/main" xmlns="" id="{B29C2CD8-2DCE-43F6-9E82-E4223844870F}"/>
              </a:ext>
            </a:extLst>
          </p:cNvPr>
          <p:cNvSpPr/>
          <p:nvPr/>
        </p:nvSpPr>
        <p:spPr>
          <a:xfrm>
            <a:off x="5185239" y="4461174"/>
            <a:ext cx="1184844" cy="888611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3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B2629623-CD4E-408C-A80A-DB0346D27DCA}"/>
              </a:ext>
            </a:extLst>
          </p:cNvPr>
          <p:cNvSpPr/>
          <p:nvPr/>
        </p:nvSpPr>
        <p:spPr>
          <a:xfrm>
            <a:off x="4895247" y="2152474"/>
            <a:ext cx="1181864" cy="1380404"/>
          </a:xfrm>
          <a:custGeom>
            <a:avLst/>
            <a:gdLst>
              <a:gd name="connsiteX0" fmla="*/ 1181863 w 1181864"/>
              <a:gd name="connsiteY0" fmla="*/ 0 h 1380404"/>
              <a:gd name="connsiteX1" fmla="*/ 1181863 w 1181864"/>
              <a:gd name="connsiteY1" fmla="*/ 592860 h 1380404"/>
              <a:gd name="connsiteX2" fmla="*/ 1181798 w 1181864"/>
              <a:gd name="connsiteY2" fmla="*/ 592860 h 1380404"/>
              <a:gd name="connsiteX3" fmla="*/ 1181839 w 1181864"/>
              <a:gd name="connsiteY3" fmla="*/ 620867 h 1380404"/>
              <a:gd name="connsiteX4" fmla="*/ 1181864 w 1181864"/>
              <a:gd name="connsiteY4" fmla="*/ 650080 h 1380404"/>
              <a:gd name="connsiteX5" fmla="*/ 1132510 w 1181864"/>
              <a:gd name="connsiteY5" fmla="*/ 674839 h 1380404"/>
              <a:gd name="connsiteX6" fmla="*/ 1081370 w 1181864"/>
              <a:gd name="connsiteY6" fmla="*/ 636629 h 1380404"/>
              <a:gd name="connsiteX7" fmla="*/ 989908 w 1181864"/>
              <a:gd name="connsiteY7" fmla="*/ 621065 h 1380404"/>
              <a:gd name="connsiteX8" fmla="*/ 900009 w 1181864"/>
              <a:gd name="connsiteY8" fmla="*/ 695317 h 1380404"/>
              <a:gd name="connsiteX9" fmla="*/ 891006 w 1181864"/>
              <a:gd name="connsiteY9" fmla="*/ 727132 h 1380404"/>
              <a:gd name="connsiteX10" fmla="*/ 906900 w 1181864"/>
              <a:gd name="connsiteY10" fmla="*/ 831358 h 1380404"/>
              <a:gd name="connsiteX11" fmla="*/ 1095919 w 1181864"/>
              <a:gd name="connsiteY11" fmla="*/ 865835 h 1380404"/>
              <a:gd name="connsiteX12" fmla="*/ 1134953 w 1181864"/>
              <a:gd name="connsiteY12" fmla="*/ 838440 h 1380404"/>
              <a:gd name="connsiteX13" fmla="*/ 1177445 w 1181864"/>
              <a:gd name="connsiteY13" fmla="*/ 851836 h 1380404"/>
              <a:gd name="connsiteX14" fmla="*/ 1181233 w 1181864"/>
              <a:gd name="connsiteY14" fmla="*/ 904238 h 1380404"/>
              <a:gd name="connsiteX15" fmla="*/ 1181222 w 1181864"/>
              <a:gd name="connsiteY15" fmla="*/ 948671 h 1380404"/>
              <a:gd name="connsiteX16" fmla="*/ 1181864 w 1181864"/>
              <a:gd name="connsiteY16" fmla="*/ 948671 h 1380404"/>
              <a:gd name="connsiteX17" fmla="*/ 1181864 w 1181864"/>
              <a:gd name="connsiteY17" fmla="*/ 1380404 h 1380404"/>
              <a:gd name="connsiteX18" fmla="*/ 813390 w 1181864"/>
              <a:gd name="connsiteY18" fmla="*/ 1380404 h 1380404"/>
              <a:gd name="connsiteX19" fmla="*/ 793395 w 1181864"/>
              <a:gd name="connsiteY19" fmla="*/ 1367398 h 1380404"/>
              <a:gd name="connsiteX20" fmla="*/ 794119 w 1181864"/>
              <a:gd name="connsiteY20" fmla="*/ 1334621 h 1380404"/>
              <a:gd name="connsiteX21" fmla="*/ 832329 w 1181864"/>
              <a:gd name="connsiteY21" fmla="*/ 1283481 h 1380404"/>
              <a:gd name="connsiteX22" fmla="*/ 847893 w 1181864"/>
              <a:gd name="connsiteY22" fmla="*/ 1192019 h 1380404"/>
              <a:gd name="connsiteX23" fmla="*/ 773642 w 1181864"/>
              <a:gd name="connsiteY23" fmla="*/ 1102120 h 1380404"/>
              <a:gd name="connsiteX24" fmla="*/ 741827 w 1181864"/>
              <a:gd name="connsiteY24" fmla="*/ 1093117 h 1380404"/>
              <a:gd name="connsiteX25" fmla="*/ 688900 w 1181864"/>
              <a:gd name="connsiteY25" fmla="*/ 1092406 h 1380404"/>
              <a:gd name="connsiteX26" fmla="*/ 637600 w 1181864"/>
              <a:gd name="connsiteY26" fmla="*/ 1109011 h 1380404"/>
              <a:gd name="connsiteX27" fmla="*/ 603123 w 1181864"/>
              <a:gd name="connsiteY27" fmla="*/ 1298030 h 1380404"/>
              <a:gd name="connsiteX28" fmla="*/ 630518 w 1181864"/>
              <a:gd name="connsiteY28" fmla="*/ 1337064 h 1380404"/>
              <a:gd name="connsiteX29" fmla="*/ 617123 w 1181864"/>
              <a:gd name="connsiteY29" fmla="*/ 1379556 h 1380404"/>
              <a:gd name="connsiteX30" fmla="*/ 612160 w 1181864"/>
              <a:gd name="connsiteY30" fmla="*/ 1380404 h 1380404"/>
              <a:gd name="connsiteX31" fmla="*/ 310140 w 1181864"/>
              <a:gd name="connsiteY31" fmla="*/ 1380404 h 1380404"/>
              <a:gd name="connsiteX32" fmla="*/ 308257 w 1181864"/>
              <a:gd name="connsiteY32" fmla="*/ 1379728 h 1380404"/>
              <a:gd name="connsiteX33" fmla="*/ 305637 w 1181864"/>
              <a:gd name="connsiteY33" fmla="*/ 1373882 h 1380404"/>
              <a:gd name="connsiteX34" fmla="*/ 305637 w 1181864"/>
              <a:gd name="connsiteY34" fmla="*/ 1380404 h 1380404"/>
              <a:gd name="connsiteX35" fmla="*/ 0 w 1181864"/>
              <a:gd name="connsiteY35" fmla="*/ 1380404 h 13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81864" h="1380404">
                <a:moveTo>
                  <a:pt x="1181863" y="0"/>
                </a:moveTo>
                <a:lnTo>
                  <a:pt x="1181863" y="592860"/>
                </a:lnTo>
                <a:lnTo>
                  <a:pt x="1181798" y="592860"/>
                </a:lnTo>
                <a:lnTo>
                  <a:pt x="1181839" y="620867"/>
                </a:lnTo>
                <a:cubicBezTo>
                  <a:pt x="1181855" y="633739"/>
                  <a:pt x="1181864" y="643818"/>
                  <a:pt x="1181864" y="650080"/>
                </a:cubicBezTo>
                <a:cubicBezTo>
                  <a:pt x="1181864" y="667922"/>
                  <a:pt x="1154112" y="691941"/>
                  <a:pt x="1132510" y="674839"/>
                </a:cubicBezTo>
                <a:cubicBezTo>
                  <a:pt x="1115490" y="662048"/>
                  <a:pt x="1098801" y="648817"/>
                  <a:pt x="1081370" y="636629"/>
                </a:cubicBezTo>
                <a:cubicBezTo>
                  <a:pt x="1053482" y="617140"/>
                  <a:pt x="1021640" y="613764"/>
                  <a:pt x="989908" y="621065"/>
                </a:cubicBezTo>
                <a:cubicBezTo>
                  <a:pt x="948403" y="630645"/>
                  <a:pt x="916864" y="654719"/>
                  <a:pt x="900009" y="695317"/>
                </a:cubicBezTo>
                <a:cubicBezTo>
                  <a:pt x="896276" y="705720"/>
                  <a:pt x="892159" y="716014"/>
                  <a:pt x="891006" y="727132"/>
                </a:cubicBezTo>
                <a:cubicBezTo>
                  <a:pt x="885598" y="763502"/>
                  <a:pt x="889222" y="797156"/>
                  <a:pt x="906900" y="831358"/>
                </a:cubicBezTo>
                <a:cubicBezTo>
                  <a:pt x="939345" y="894054"/>
                  <a:pt x="1041019" y="920104"/>
                  <a:pt x="1095919" y="865835"/>
                </a:cubicBezTo>
                <a:cubicBezTo>
                  <a:pt x="1107091" y="854773"/>
                  <a:pt x="1120761" y="845879"/>
                  <a:pt x="1134953" y="838440"/>
                </a:cubicBezTo>
                <a:cubicBezTo>
                  <a:pt x="1153206" y="828888"/>
                  <a:pt x="1170143" y="833005"/>
                  <a:pt x="1177445" y="851836"/>
                </a:cubicBezTo>
                <a:cubicBezTo>
                  <a:pt x="1184060" y="868910"/>
                  <a:pt x="1181260" y="885681"/>
                  <a:pt x="1181233" y="904238"/>
                </a:cubicBezTo>
                <a:lnTo>
                  <a:pt x="1181222" y="948671"/>
                </a:lnTo>
                <a:lnTo>
                  <a:pt x="1181864" y="948671"/>
                </a:lnTo>
                <a:lnTo>
                  <a:pt x="1181864" y="1380404"/>
                </a:lnTo>
                <a:lnTo>
                  <a:pt x="813390" y="1380404"/>
                </a:lnTo>
                <a:lnTo>
                  <a:pt x="793395" y="1367398"/>
                </a:lnTo>
                <a:cubicBezTo>
                  <a:pt x="787298" y="1357760"/>
                  <a:pt x="785568" y="1345422"/>
                  <a:pt x="794119" y="1334621"/>
                </a:cubicBezTo>
                <a:cubicBezTo>
                  <a:pt x="806910" y="1317601"/>
                  <a:pt x="820141" y="1300912"/>
                  <a:pt x="832329" y="1283481"/>
                </a:cubicBezTo>
                <a:cubicBezTo>
                  <a:pt x="851818" y="1255593"/>
                  <a:pt x="855195" y="1223750"/>
                  <a:pt x="847893" y="1192019"/>
                </a:cubicBezTo>
                <a:cubicBezTo>
                  <a:pt x="838313" y="1150514"/>
                  <a:pt x="814240" y="1118975"/>
                  <a:pt x="773642" y="1102120"/>
                </a:cubicBezTo>
                <a:cubicBezTo>
                  <a:pt x="763238" y="1098387"/>
                  <a:pt x="752944" y="1094270"/>
                  <a:pt x="741827" y="1093117"/>
                </a:cubicBezTo>
                <a:cubicBezTo>
                  <a:pt x="723641" y="1090413"/>
                  <a:pt x="706135" y="1089967"/>
                  <a:pt x="688900" y="1092406"/>
                </a:cubicBezTo>
                <a:cubicBezTo>
                  <a:pt x="671665" y="1094846"/>
                  <a:pt x="654701" y="1100171"/>
                  <a:pt x="637600" y="1109011"/>
                </a:cubicBezTo>
                <a:cubicBezTo>
                  <a:pt x="574904" y="1141456"/>
                  <a:pt x="548855" y="1243130"/>
                  <a:pt x="603123" y="1298030"/>
                </a:cubicBezTo>
                <a:cubicBezTo>
                  <a:pt x="614185" y="1309202"/>
                  <a:pt x="623079" y="1322872"/>
                  <a:pt x="630518" y="1337064"/>
                </a:cubicBezTo>
                <a:cubicBezTo>
                  <a:pt x="640071" y="1355317"/>
                  <a:pt x="635953" y="1372254"/>
                  <a:pt x="617123" y="1379556"/>
                </a:cubicBezTo>
                <a:lnTo>
                  <a:pt x="612160" y="1380404"/>
                </a:lnTo>
                <a:lnTo>
                  <a:pt x="310140" y="1380404"/>
                </a:lnTo>
                <a:lnTo>
                  <a:pt x="308257" y="1379728"/>
                </a:lnTo>
                <a:lnTo>
                  <a:pt x="305637" y="1373882"/>
                </a:lnTo>
                <a:lnTo>
                  <a:pt x="305637" y="1380404"/>
                </a:lnTo>
                <a:lnTo>
                  <a:pt x="0" y="13804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7A9D1F26-4A35-4C6D-B3F4-66A6FE785A0E}"/>
              </a:ext>
            </a:extLst>
          </p:cNvPr>
          <p:cNvSpPr/>
          <p:nvPr/>
        </p:nvSpPr>
        <p:spPr>
          <a:xfrm>
            <a:off x="5761423" y="2153140"/>
            <a:ext cx="1474461" cy="1669761"/>
          </a:xfrm>
          <a:custGeom>
            <a:avLst/>
            <a:gdLst>
              <a:gd name="connsiteX0" fmla="*/ 293169 w 1474461"/>
              <a:gd name="connsiteY0" fmla="*/ 0 h 1669761"/>
              <a:gd name="connsiteX1" fmla="*/ 1474461 w 1474461"/>
              <a:gd name="connsiteY1" fmla="*/ 1379739 h 1669761"/>
              <a:gd name="connsiteX2" fmla="*/ 825592 w 1474461"/>
              <a:gd name="connsiteY2" fmla="*/ 1379739 h 1669761"/>
              <a:gd name="connsiteX3" fmla="*/ 796797 w 1474461"/>
              <a:gd name="connsiteY3" fmla="*/ 1384886 h 1669761"/>
              <a:gd name="connsiteX4" fmla="*/ 767202 w 1474461"/>
              <a:gd name="connsiteY4" fmla="*/ 1406695 h 1669761"/>
              <a:gd name="connsiteX5" fmla="*/ 803710 w 1474461"/>
              <a:gd name="connsiteY5" fmla="*/ 1504554 h 1669761"/>
              <a:gd name="connsiteX6" fmla="*/ 821717 w 1474461"/>
              <a:gd name="connsiteY6" fmla="*/ 1573974 h 1669761"/>
              <a:gd name="connsiteX7" fmla="*/ 626851 w 1474461"/>
              <a:gd name="connsiteY7" fmla="*/ 1648171 h 1669761"/>
              <a:gd name="connsiteX8" fmla="*/ 588723 w 1474461"/>
              <a:gd name="connsiteY8" fmla="*/ 1531372 h 1669761"/>
              <a:gd name="connsiteX9" fmla="*/ 636184 w 1474461"/>
              <a:gd name="connsiteY9" fmla="*/ 1456929 h 1669761"/>
              <a:gd name="connsiteX10" fmla="*/ 628141 w 1474461"/>
              <a:gd name="connsiteY10" fmla="*/ 1393519 h 1669761"/>
              <a:gd name="connsiteX11" fmla="*/ 589324 w 1474461"/>
              <a:gd name="connsiteY11" fmla="*/ 1381634 h 1669761"/>
              <a:gd name="connsiteX12" fmla="*/ 550729 w 1474461"/>
              <a:gd name="connsiteY12" fmla="*/ 1379739 h 1669761"/>
              <a:gd name="connsiteX13" fmla="*/ 293508 w 1474461"/>
              <a:gd name="connsiteY13" fmla="*/ 1379739 h 1669761"/>
              <a:gd name="connsiteX14" fmla="*/ 293508 w 1474461"/>
              <a:gd name="connsiteY14" fmla="*/ 1135902 h 1669761"/>
              <a:gd name="connsiteX15" fmla="*/ 292488 w 1474461"/>
              <a:gd name="connsiteY15" fmla="*/ 903243 h 1669761"/>
              <a:gd name="connsiteX16" fmla="*/ 278543 w 1474461"/>
              <a:gd name="connsiteY16" fmla="*/ 826521 h 1669761"/>
              <a:gd name="connsiteX17" fmla="*/ 223835 w 1474461"/>
              <a:gd name="connsiteY17" fmla="*/ 817270 h 1669761"/>
              <a:gd name="connsiteX18" fmla="*/ 180767 w 1474461"/>
              <a:gd name="connsiteY18" fmla="*/ 846120 h 1669761"/>
              <a:gd name="connsiteX19" fmla="*/ 106103 w 1474461"/>
              <a:gd name="connsiteY19" fmla="*/ 873103 h 1669761"/>
              <a:gd name="connsiteX20" fmla="*/ 6982 w 1474461"/>
              <a:gd name="connsiteY20" fmla="*/ 801075 h 1669761"/>
              <a:gd name="connsiteX21" fmla="*/ 7366 w 1474461"/>
              <a:gd name="connsiteY21" fmla="*/ 709721 h 1669761"/>
              <a:gd name="connsiteX22" fmla="*/ 21942 w 1474461"/>
              <a:gd name="connsiteY22" fmla="*/ 681229 h 1669761"/>
              <a:gd name="connsiteX23" fmla="*/ 53838 w 1474461"/>
              <a:gd name="connsiteY23" fmla="*/ 652296 h 1669761"/>
              <a:gd name="connsiteX24" fmla="*/ 173547 w 1474461"/>
              <a:gd name="connsiteY24" fmla="*/ 660421 h 1669761"/>
              <a:gd name="connsiteX25" fmla="*/ 219471 w 1474461"/>
              <a:gd name="connsiteY25" fmla="*/ 691687 h 1669761"/>
              <a:gd name="connsiteX26" fmla="*/ 274069 w 1474461"/>
              <a:gd name="connsiteY26" fmla="*/ 689244 h 1669761"/>
              <a:gd name="connsiteX27" fmla="*/ 291060 w 1474461"/>
              <a:gd name="connsiteY27" fmla="*/ 634783 h 1669761"/>
              <a:gd name="connsiteX28" fmla="*/ 293157 w 1474461"/>
              <a:gd name="connsiteY28" fmla="*/ 6795 h 166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74461" h="1669761">
                <a:moveTo>
                  <a:pt x="293169" y="0"/>
                </a:moveTo>
                <a:lnTo>
                  <a:pt x="1474461" y="1379739"/>
                </a:lnTo>
                <a:lnTo>
                  <a:pt x="825592" y="1379739"/>
                </a:lnTo>
                <a:lnTo>
                  <a:pt x="796797" y="1384886"/>
                </a:lnTo>
                <a:cubicBezTo>
                  <a:pt x="785800" y="1389271"/>
                  <a:pt x="775616" y="1396264"/>
                  <a:pt x="767202" y="1406695"/>
                </a:cubicBezTo>
                <a:cubicBezTo>
                  <a:pt x="742470" y="1437412"/>
                  <a:pt x="785401" y="1480618"/>
                  <a:pt x="803710" y="1504554"/>
                </a:cubicBezTo>
                <a:cubicBezTo>
                  <a:pt x="818835" y="1524318"/>
                  <a:pt x="825093" y="1549379"/>
                  <a:pt x="821717" y="1573974"/>
                </a:cubicBezTo>
                <a:cubicBezTo>
                  <a:pt x="809447" y="1663763"/>
                  <a:pt x="696464" y="1694919"/>
                  <a:pt x="626851" y="1648171"/>
                </a:cubicBezTo>
                <a:cubicBezTo>
                  <a:pt x="590700" y="1623878"/>
                  <a:pt x="575657" y="1572492"/>
                  <a:pt x="588723" y="1531372"/>
                </a:cubicBezTo>
                <a:cubicBezTo>
                  <a:pt x="597973" y="1502330"/>
                  <a:pt x="622624" y="1483417"/>
                  <a:pt x="636184" y="1456929"/>
                </a:cubicBezTo>
                <a:cubicBezTo>
                  <a:pt x="647410" y="1435023"/>
                  <a:pt x="652297" y="1407135"/>
                  <a:pt x="628141" y="1393519"/>
                </a:cubicBezTo>
                <a:cubicBezTo>
                  <a:pt x="616214" y="1386808"/>
                  <a:pt x="602936" y="1383398"/>
                  <a:pt x="589324" y="1381634"/>
                </a:cubicBezTo>
                <a:lnTo>
                  <a:pt x="550729" y="1379739"/>
                </a:lnTo>
                <a:lnTo>
                  <a:pt x="293508" y="1379739"/>
                </a:lnTo>
                <a:lnTo>
                  <a:pt x="293508" y="1135902"/>
                </a:lnTo>
                <a:lnTo>
                  <a:pt x="292488" y="903243"/>
                </a:lnTo>
                <a:cubicBezTo>
                  <a:pt x="291993" y="878511"/>
                  <a:pt x="292295" y="848480"/>
                  <a:pt x="278543" y="826521"/>
                </a:cubicBezTo>
                <a:cubicBezTo>
                  <a:pt x="265998" y="806509"/>
                  <a:pt x="245054" y="806948"/>
                  <a:pt x="223835" y="817270"/>
                </a:cubicBezTo>
                <a:cubicBezTo>
                  <a:pt x="208134" y="824901"/>
                  <a:pt x="193750" y="834920"/>
                  <a:pt x="180767" y="846120"/>
                </a:cubicBezTo>
                <a:cubicBezTo>
                  <a:pt x="158944" y="864923"/>
                  <a:pt x="135365" y="872142"/>
                  <a:pt x="106103" y="873103"/>
                </a:cubicBezTo>
                <a:cubicBezTo>
                  <a:pt x="59520" y="874640"/>
                  <a:pt x="19609" y="838928"/>
                  <a:pt x="6982" y="801075"/>
                </a:cubicBezTo>
                <a:cubicBezTo>
                  <a:pt x="-3175" y="770660"/>
                  <a:pt x="-1555" y="740136"/>
                  <a:pt x="7366" y="709721"/>
                </a:cubicBezTo>
                <a:cubicBezTo>
                  <a:pt x="10386" y="699290"/>
                  <a:pt x="17138" y="690754"/>
                  <a:pt x="21942" y="681229"/>
                </a:cubicBezTo>
                <a:cubicBezTo>
                  <a:pt x="30452" y="669233"/>
                  <a:pt x="41074" y="659433"/>
                  <a:pt x="53838" y="652296"/>
                </a:cubicBezTo>
                <a:cubicBezTo>
                  <a:pt x="90511" y="631764"/>
                  <a:pt x="139400" y="630446"/>
                  <a:pt x="173547" y="660421"/>
                </a:cubicBezTo>
                <a:cubicBezTo>
                  <a:pt x="187492" y="672637"/>
                  <a:pt x="202672" y="683452"/>
                  <a:pt x="219471" y="691687"/>
                </a:cubicBezTo>
                <a:cubicBezTo>
                  <a:pt x="240827" y="703655"/>
                  <a:pt x="266355" y="699702"/>
                  <a:pt x="274069" y="689244"/>
                </a:cubicBezTo>
                <a:cubicBezTo>
                  <a:pt x="288755" y="669342"/>
                  <a:pt x="290703" y="658088"/>
                  <a:pt x="291060" y="634783"/>
                </a:cubicBezTo>
                <a:cubicBezTo>
                  <a:pt x="291760" y="587323"/>
                  <a:pt x="292604" y="291977"/>
                  <a:pt x="293157" y="67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70086515-4086-4DDB-8517-8C00335DDA5D}"/>
              </a:ext>
            </a:extLst>
          </p:cNvPr>
          <p:cNvCxnSpPr/>
          <p:nvPr/>
        </p:nvCxnSpPr>
        <p:spPr>
          <a:xfrm flipV="1">
            <a:off x="7284782" y="3006436"/>
            <a:ext cx="376782" cy="363765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AEDABCEF-98ED-4DBE-BDDB-D09ACB8DE632}"/>
              </a:ext>
            </a:extLst>
          </p:cNvPr>
          <p:cNvCxnSpPr/>
          <p:nvPr/>
        </p:nvCxnSpPr>
        <p:spPr>
          <a:xfrm rot="16200000" flipH="1">
            <a:off x="7258934" y="3767588"/>
            <a:ext cx="414624" cy="390636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155CF832-2B29-4BA3-9F31-79F5A0924E91}"/>
              </a:ext>
            </a:extLst>
          </p:cNvPr>
          <p:cNvCxnSpPr/>
          <p:nvPr/>
        </p:nvCxnSpPr>
        <p:spPr>
          <a:xfrm rot="10800000">
            <a:off x="4516583" y="2951018"/>
            <a:ext cx="515327" cy="239074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1A41865A-D706-4433-8391-57CF32C4D5CB}"/>
              </a:ext>
            </a:extLst>
          </p:cNvPr>
          <p:cNvCxnSpPr/>
          <p:nvPr/>
        </p:nvCxnSpPr>
        <p:spPr>
          <a:xfrm rot="5400000">
            <a:off x="4483808" y="3871497"/>
            <a:ext cx="553167" cy="487619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1806F65-28E6-4B28-82F1-C8D38AE620B3}"/>
              </a:ext>
            </a:extLst>
          </p:cNvPr>
          <p:cNvSpPr/>
          <p:nvPr/>
        </p:nvSpPr>
        <p:spPr>
          <a:xfrm rot="2660748">
            <a:off x="-722924" y="642964"/>
            <a:ext cx="6488766" cy="6479075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5">
            <a:extLst>
              <a:ext uri="{FF2B5EF4-FFF2-40B4-BE49-F238E27FC236}">
                <a16:creationId xmlns="" xmlns:a16="http://schemas.microsoft.com/office/drawing/2014/main" id="{7601FF51-74B1-4351-97C9-267A60B6ACF0}"/>
              </a:ext>
            </a:extLst>
          </p:cNvPr>
          <p:cNvSpPr/>
          <p:nvPr/>
        </p:nvSpPr>
        <p:spPr>
          <a:xfrm>
            <a:off x="204173" y="182297"/>
            <a:ext cx="7065817" cy="1010144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Информационно-аналитическое направление</a:t>
            </a:r>
            <a:endParaRPr lang="ko-KR" alt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6">
            <a:extLst>
              <a:ext uri="{FF2B5EF4-FFF2-40B4-BE49-F238E27FC236}">
                <a16:creationId xmlns="" xmlns:a16="http://schemas.microsoft.com/office/drawing/2014/main" id="{88792B65-6894-4C2B-92BA-4532035D50B6}"/>
              </a:ext>
            </a:extLst>
          </p:cNvPr>
          <p:cNvSpPr/>
          <p:nvPr/>
        </p:nvSpPr>
        <p:spPr>
          <a:xfrm>
            <a:off x="646359" y="2589563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27856185-6966-4D82-82C3-1B18D9B4AEA3}"/>
              </a:ext>
            </a:extLst>
          </p:cNvPr>
          <p:cNvGrpSpPr/>
          <p:nvPr/>
        </p:nvGrpSpPr>
        <p:grpSpPr>
          <a:xfrm>
            <a:off x="4933239" y="2902961"/>
            <a:ext cx="1018870" cy="950844"/>
            <a:chOff x="8164208" y="1633238"/>
            <a:chExt cx="1436609" cy="134069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7B4443F-2024-40D3-A9B4-A2A4EF6FC088}"/>
                </a:ext>
              </a:extLst>
            </p:cNvPr>
            <p:cNvSpPr/>
            <p:nvPr/>
          </p:nvSpPr>
          <p:spPr>
            <a:xfrm rot="18947340">
              <a:off x="8970447" y="1633238"/>
              <a:ext cx="468712" cy="849641"/>
            </a:xfrm>
            <a:custGeom>
              <a:avLst/>
              <a:gdLst>
                <a:gd name="connsiteX0" fmla="*/ 137606 w 468712"/>
                <a:gd name="connsiteY0" fmla="*/ 599677 h 849641"/>
                <a:gd name="connsiteX1" fmla="*/ 118500 w 468712"/>
                <a:gd name="connsiteY1" fmla="*/ 754121 h 849641"/>
                <a:gd name="connsiteX2" fmla="*/ 0 w 468712"/>
                <a:gd name="connsiteY2" fmla="*/ 714565 h 849641"/>
                <a:gd name="connsiteX3" fmla="*/ 18374 w 468712"/>
                <a:gd name="connsiteY3" fmla="*/ 551878 h 849641"/>
                <a:gd name="connsiteX4" fmla="*/ 269680 w 468712"/>
                <a:gd name="connsiteY4" fmla="*/ 652624 h 849641"/>
                <a:gd name="connsiteX5" fmla="*/ 251627 w 468712"/>
                <a:gd name="connsiteY5" fmla="*/ 798560 h 849641"/>
                <a:gd name="connsiteX6" fmla="*/ 145045 w 468712"/>
                <a:gd name="connsiteY6" fmla="*/ 762982 h 849641"/>
                <a:gd name="connsiteX7" fmla="*/ 163942 w 468712"/>
                <a:gd name="connsiteY7" fmla="*/ 610235 h 849641"/>
                <a:gd name="connsiteX8" fmla="*/ 418403 w 468712"/>
                <a:gd name="connsiteY8" fmla="*/ 712246 h 849641"/>
                <a:gd name="connsiteX9" fmla="*/ 404654 w 468712"/>
                <a:gd name="connsiteY9" fmla="*/ 849641 h 849641"/>
                <a:gd name="connsiteX10" fmla="*/ 278172 w 468712"/>
                <a:gd name="connsiteY10" fmla="*/ 807421 h 849641"/>
                <a:gd name="connsiteX11" fmla="*/ 296016 w 468712"/>
                <a:gd name="connsiteY11" fmla="*/ 663182 h 849641"/>
                <a:gd name="connsiteX12" fmla="*/ 159023 w 468712"/>
                <a:gd name="connsiteY12" fmla="*/ 426558 h 849641"/>
                <a:gd name="connsiteX13" fmla="*/ 141090 w 468712"/>
                <a:gd name="connsiteY13" fmla="*/ 571519 h 849641"/>
                <a:gd name="connsiteX14" fmla="*/ 21567 w 468712"/>
                <a:gd name="connsiteY14" fmla="*/ 523604 h 849641"/>
                <a:gd name="connsiteX15" fmla="*/ 38269 w 468712"/>
                <a:gd name="connsiteY15" fmla="*/ 375719 h 849641"/>
                <a:gd name="connsiteX16" fmla="*/ 290785 w 468712"/>
                <a:gd name="connsiteY16" fmla="*/ 482030 h 849641"/>
                <a:gd name="connsiteX17" fmla="*/ 273164 w 468712"/>
                <a:gd name="connsiteY17" fmla="*/ 624466 h 849641"/>
                <a:gd name="connsiteX18" fmla="*/ 167425 w 468712"/>
                <a:gd name="connsiteY18" fmla="*/ 582077 h 849641"/>
                <a:gd name="connsiteX19" fmla="*/ 185296 w 468712"/>
                <a:gd name="connsiteY19" fmla="*/ 437619 h 849641"/>
                <a:gd name="connsiteX20" fmla="*/ 435350 w 468712"/>
                <a:gd name="connsiteY20" fmla="*/ 542893 h 849641"/>
                <a:gd name="connsiteX21" fmla="*/ 421246 w 468712"/>
                <a:gd name="connsiteY21" fmla="*/ 683831 h 849641"/>
                <a:gd name="connsiteX22" fmla="*/ 299499 w 468712"/>
                <a:gd name="connsiteY22" fmla="*/ 635024 h 849641"/>
                <a:gd name="connsiteX23" fmla="*/ 317057 w 468712"/>
                <a:gd name="connsiteY23" fmla="*/ 493091 h 849641"/>
                <a:gd name="connsiteX24" fmla="*/ 180390 w 468712"/>
                <a:gd name="connsiteY24" fmla="*/ 253837 h 849641"/>
                <a:gd name="connsiteX25" fmla="*/ 162523 w 468712"/>
                <a:gd name="connsiteY25" fmla="*/ 398267 h 849641"/>
                <a:gd name="connsiteX26" fmla="*/ 41478 w 468712"/>
                <a:gd name="connsiteY26" fmla="*/ 347306 h 849641"/>
                <a:gd name="connsiteX27" fmla="*/ 58683 w 468712"/>
                <a:gd name="connsiteY27" fmla="*/ 194964 h 849641"/>
                <a:gd name="connsiteX28" fmla="*/ 311187 w 468712"/>
                <a:gd name="connsiteY28" fmla="*/ 317106 h 849641"/>
                <a:gd name="connsiteX29" fmla="*/ 294284 w 468712"/>
                <a:gd name="connsiteY29" fmla="*/ 453739 h 849641"/>
                <a:gd name="connsiteX30" fmla="*/ 188796 w 468712"/>
                <a:gd name="connsiteY30" fmla="*/ 409328 h 849641"/>
                <a:gd name="connsiteX31" fmla="*/ 206471 w 468712"/>
                <a:gd name="connsiteY31" fmla="*/ 266453 h 849641"/>
                <a:gd name="connsiteX32" fmla="*/ 451169 w 468712"/>
                <a:gd name="connsiteY32" fmla="*/ 384819 h 849641"/>
                <a:gd name="connsiteX33" fmla="*/ 438208 w 468712"/>
                <a:gd name="connsiteY33" fmla="*/ 514332 h 849641"/>
                <a:gd name="connsiteX34" fmla="*/ 320558 w 468712"/>
                <a:gd name="connsiteY34" fmla="*/ 464801 h 849641"/>
                <a:gd name="connsiteX35" fmla="*/ 337268 w 468712"/>
                <a:gd name="connsiteY35" fmla="*/ 329722 h 849641"/>
                <a:gd name="connsiteX36" fmla="*/ 203584 w 468712"/>
                <a:gd name="connsiteY36" fmla="*/ 66352 h 849641"/>
                <a:gd name="connsiteX37" fmla="*/ 183947 w 468712"/>
                <a:gd name="connsiteY37" fmla="*/ 225085 h 849641"/>
                <a:gd name="connsiteX38" fmla="*/ 61946 w 468712"/>
                <a:gd name="connsiteY38" fmla="*/ 166070 h 849641"/>
                <a:gd name="connsiteX39" fmla="*/ 80702 w 468712"/>
                <a:gd name="connsiteY39" fmla="*/ 0 h 849641"/>
                <a:gd name="connsiteX40" fmla="*/ 333528 w 468712"/>
                <a:gd name="connsiteY40" fmla="*/ 136517 h 849641"/>
                <a:gd name="connsiteX41" fmla="*/ 314744 w 468712"/>
                <a:gd name="connsiteY41" fmla="*/ 288354 h 849641"/>
                <a:gd name="connsiteX42" fmla="*/ 210028 w 468712"/>
                <a:gd name="connsiteY42" fmla="*/ 237701 h 849641"/>
                <a:gd name="connsiteX43" fmla="*/ 229495 w 468712"/>
                <a:gd name="connsiteY43" fmla="*/ 80343 h 849641"/>
                <a:gd name="connsiteX44" fmla="*/ 468712 w 468712"/>
                <a:gd name="connsiteY44" fmla="*/ 209511 h 849641"/>
                <a:gd name="connsiteX45" fmla="*/ 454077 w 468712"/>
                <a:gd name="connsiteY45" fmla="*/ 355753 h 849641"/>
                <a:gd name="connsiteX46" fmla="*/ 340825 w 468712"/>
                <a:gd name="connsiteY46" fmla="*/ 300970 h 849641"/>
                <a:gd name="connsiteX47" fmla="*/ 359439 w 468712"/>
                <a:gd name="connsiteY47" fmla="*/ 150507 h 84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8712" h="849641">
                  <a:moveTo>
                    <a:pt x="137606" y="599677"/>
                  </a:moveTo>
                  <a:lnTo>
                    <a:pt x="118500" y="754121"/>
                  </a:lnTo>
                  <a:lnTo>
                    <a:pt x="0" y="714565"/>
                  </a:lnTo>
                  <a:lnTo>
                    <a:pt x="18374" y="551878"/>
                  </a:lnTo>
                  <a:close/>
                  <a:moveTo>
                    <a:pt x="269680" y="652624"/>
                  </a:moveTo>
                  <a:lnTo>
                    <a:pt x="251627" y="798560"/>
                  </a:lnTo>
                  <a:lnTo>
                    <a:pt x="145045" y="762982"/>
                  </a:lnTo>
                  <a:lnTo>
                    <a:pt x="163942" y="610235"/>
                  </a:lnTo>
                  <a:close/>
                  <a:moveTo>
                    <a:pt x="418403" y="712246"/>
                  </a:moveTo>
                  <a:lnTo>
                    <a:pt x="404654" y="849641"/>
                  </a:lnTo>
                  <a:lnTo>
                    <a:pt x="278172" y="807421"/>
                  </a:lnTo>
                  <a:lnTo>
                    <a:pt x="296016" y="663182"/>
                  </a:lnTo>
                  <a:close/>
                  <a:moveTo>
                    <a:pt x="159023" y="426558"/>
                  </a:moveTo>
                  <a:lnTo>
                    <a:pt x="141090" y="571519"/>
                  </a:lnTo>
                  <a:lnTo>
                    <a:pt x="21567" y="523604"/>
                  </a:lnTo>
                  <a:lnTo>
                    <a:pt x="38269" y="375719"/>
                  </a:lnTo>
                  <a:close/>
                  <a:moveTo>
                    <a:pt x="290785" y="482030"/>
                  </a:moveTo>
                  <a:lnTo>
                    <a:pt x="273164" y="624466"/>
                  </a:lnTo>
                  <a:lnTo>
                    <a:pt x="167425" y="582077"/>
                  </a:lnTo>
                  <a:lnTo>
                    <a:pt x="185296" y="437619"/>
                  </a:lnTo>
                  <a:close/>
                  <a:moveTo>
                    <a:pt x="435350" y="542893"/>
                  </a:moveTo>
                  <a:lnTo>
                    <a:pt x="421246" y="683831"/>
                  </a:lnTo>
                  <a:lnTo>
                    <a:pt x="299499" y="635024"/>
                  </a:lnTo>
                  <a:lnTo>
                    <a:pt x="317057" y="493091"/>
                  </a:lnTo>
                  <a:close/>
                  <a:moveTo>
                    <a:pt x="180390" y="253837"/>
                  </a:moveTo>
                  <a:lnTo>
                    <a:pt x="162523" y="398267"/>
                  </a:lnTo>
                  <a:lnTo>
                    <a:pt x="41478" y="347306"/>
                  </a:lnTo>
                  <a:lnTo>
                    <a:pt x="58683" y="194964"/>
                  </a:lnTo>
                  <a:close/>
                  <a:moveTo>
                    <a:pt x="311187" y="317106"/>
                  </a:moveTo>
                  <a:lnTo>
                    <a:pt x="294284" y="453739"/>
                  </a:lnTo>
                  <a:lnTo>
                    <a:pt x="188796" y="409328"/>
                  </a:lnTo>
                  <a:lnTo>
                    <a:pt x="206471" y="266453"/>
                  </a:lnTo>
                  <a:close/>
                  <a:moveTo>
                    <a:pt x="451169" y="384819"/>
                  </a:moveTo>
                  <a:lnTo>
                    <a:pt x="438208" y="514332"/>
                  </a:lnTo>
                  <a:lnTo>
                    <a:pt x="320558" y="464801"/>
                  </a:lnTo>
                  <a:lnTo>
                    <a:pt x="337268" y="329722"/>
                  </a:lnTo>
                  <a:close/>
                  <a:moveTo>
                    <a:pt x="203584" y="66352"/>
                  </a:moveTo>
                  <a:lnTo>
                    <a:pt x="183947" y="225085"/>
                  </a:lnTo>
                  <a:lnTo>
                    <a:pt x="61946" y="166070"/>
                  </a:lnTo>
                  <a:lnTo>
                    <a:pt x="80702" y="0"/>
                  </a:lnTo>
                  <a:close/>
                  <a:moveTo>
                    <a:pt x="333528" y="136517"/>
                  </a:moveTo>
                  <a:lnTo>
                    <a:pt x="314744" y="288354"/>
                  </a:lnTo>
                  <a:lnTo>
                    <a:pt x="210028" y="237701"/>
                  </a:lnTo>
                  <a:lnTo>
                    <a:pt x="229495" y="80343"/>
                  </a:lnTo>
                  <a:close/>
                  <a:moveTo>
                    <a:pt x="468712" y="209511"/>
                  </a:moveTo>
                  <a:lnTo>
                    <a:pt x="454077" y="355753"/>
                  </a:lnTo>
                  <a:lnTo>
                    <a:pt x="340825" y="300970"/>
                  </a:lnTo>
                  <a:lnTo>
                    <a:pt x="359439" y="1505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7">
              <a:extLst>
                <a:ext uri="{FF2B5EF4-FFF2-40B4-BE49-F238E27FC236}">
                  <a16:creationId xmlns="" xmlns:a16="http://schemas.microsoft.com/office/drawing/2014/main" id="{9B432D1C-9B83-4B8C-BDBC-C3B51BEEBE91}"/>
                </a:ext>
              </a:extLst>
            </p:cNvPr>
            <p:cNvGrpSpPr/>
            <p:nvPr/>
          </p:nvGrpSpPr>
          <p:grpSpPr>
            <a:xfrm>
              <a:off x="8164208" y="1795269"/>
              <a:ext cx="1436609" cy="1178665"/>
              <a:chOff x="8164208" y="1795269"/>
              <a:chExt cx="1436609" cy="1178665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22DC202E-401F-455B-8BCD-7C5AF5BDA004}"/>
                  </a:ext>
                </a:extLst>
              </p:cNvPr>
              <p:cNvSpPr/>
              <p:nvPr/>
            </p:nvSpPr>
            <p:spPr>
              <a:xfrm rot="2756115">
                <a:off x="8479353" y="1776177"/>
                <a:ext cx="101230" cy="7315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208CC462-870E-47BE-9EE3-3CF2390F5C75}"/>
                  </a:ext>
                </a:extLst>
              </p:cNvPr>
              <p:cNvSpPr/>
              <p:nvPr/>
            </p:nvSpPr>
            <p:spPr>
              <a:xfrm rot="19322341" flipH="1">
                <a:off x="8932122" y="1795269"/>
                <a:ext cx="101230" cy="8229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95">
                <a:extLst>
                  <a:ext uri="{FF2B5EF4-FFF2-40B4-BE49-F238E27FC236}">
                    <a16:creationId xmlns="" xmlns:a16="http://schemas.microsoft.com/office/drawing/2014/main" id="{8931C05E-E671-40F5-8CF2-77B9B1AA7E32}"/>
                  </a:ext>
                </a:extLst>
              </p:cNvPr>
              <p:cNvSpPr/>
              <p:nvPr/>
            </p:nvSpPr>
            <p:spPr>
              <a:xfrm rot="423807">
                <a:off x="8418444" y="2039390"/>
                <a:ext cx="725636" cy="421396"/>
              </a:xfrm>
              <a:custGeom>
                <a:avLst/>
                <a:gdLst>
                  <a:gd name="connsiteX0" fmla="*/ 0 w 687237"/>
                  <a:gd name="connsiteY0" fmla="*/ 395944 h 395944"/>
                  <a:gd name="connsiteX1" fmla="*/ 305504 w 687237"/>
                  <a:gd name="connsiteY1" fmla="*/ 0 h 395944"/>
                  <a:gd name="connsiteX2" fmla="*/ 687237 w 687237"/>
                  <a:gd name="connsiteY2" fmla="*/ 395944 h 395944"/>
                  <a:gd name="connsiteX3" fmla="*/ 0 w 687237"/>
                  <a:gd name="connsiteY3" fmla="*/ 395944 h 395944"/>
                  <a:gd name="connsiteX0" fmla="*/ 0 w 725635"/>
                  <a:gd name="connsiteY0" fmla="*/ 395944 h 421396"/>
                  <a:gd name="connsiteX1" fmla="*/ 305504 w 725635"/>
                  <a:gd name="connsiteY1" fmla="*/ 0 h 421396"/>
                  <a:gd name="connsiteX2" fmla="*/ 725635 w 725635"/>
                  <a:gd name="connsiteY2" fmla="*/ 421396 h 421396"/>
                  <a:gd name="connsiteX3" fmla="*/ 0 w 725635"/>
                  <a:gd name="connsiteY3" fmla="*/ 395944 h 4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635" h="421396">
                    <a:moveTo>
                      <a:pt x="0" y="395944"/>
                    </a:moveTo>
                    <a:lnTo>
                      <a:pt x="305504" y="0"/>
                    </a:lnTo>
                    <a:lnTo>
                      <a:pt x="725635" y="421396"/>
                    </a:lnTo>
                    <a:lnTo>
                      <a:pt x="0" y="3959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1F7F6E89-30D6-49FE-8C4D-10DBFF5B5DB2}"/>
                  </a:ext>
                </a:extLst>
              </p:cNvPr>
              <p:cNvSpPr/>
              <p:nvPr/>
            </p:nvSpPr>
            <p:spPr>
              <a:xfrm>
                <a:off x="8401494" y="2386549"/>
                <a:ext cx="715122" cy="587385"/>
              </a:xfrm>
              <a:custGeom>
                <a:avLst/>
                <a:gdLst>
                  <a:gd name="connsiteX0" fmla="*/ 111 w 677647"/>
                  <a:gd name="connsiteY0" fmla="*/ 0 h 574893"/>
                  <a:gd name="connsiteX1" fmla="*/ 677167 w 677647"/>
                  <a:gd name="connsiteY1" fmla="*/ 82644 h 574893"/>
                  <a:gd name="connsiteX2" fmla="*/ 677167 w 677647"/>
                  <a:gd name="connsiteY2" fmla="*/ 574893 h 574893"/>
                  <a:gd name="connsiteX3" fmla="*/ 407826 w 677647"/>
                  <a:gd name="connsiteY3" fmla="*/ 507443 h 574893"/>
                  <a:gd name="connsiteX4" fmla="*/ 407826 w 677647"/>
                  <a:gd name="connsiteY4" fmla="*/ 176769 h 574893"/>
                  <a:gd name="connsiteX5" fmla="*/ 314690 w 677647"/>
                  <a:gd name="connsiteY5" fmla="*/ 83633 h 574893"/>
                  <a:gd name="connsiteX6" fmla="*/ 221554 w 677647"/>
                  <a:gd name="connsiteY6" fmla="*/ 176769 h 574893"/>
                  <a:gd name="connsiteX7" fmla="*/ 221554 w 677647"/>
                  <a:gd name="connsiteY7" fmla="*/ 460796 h 574893"/>
                  <a:gd name="connsiteX8" fmla="*/ 2610 w 677647"/>
                  <a:gd name="connsiteY8" fmla="*/ 405967 h 574893"/>
                  <a:gd name="connsiteX9" fmla="*/ 111 w 677647"/>
                  <a:gd name="connsiteY9" fmla="*/ 0 h 574893"/>
                  <a:gd name="connsiteX0" fmla="*/ 111 w 709702"/>
                  <a:gd name="connsiteY0" fmla="*/ 0 h 574893"/>
                  <a:gd name="connsiteX1" fmla="*/ 709646 w 709702"/>
                  <a:gd name="connsiteY1" fmla="*/ 115123 h 574893"/>
                  <a:gd name="connsiteX2" fmla="*/ 677167 w 709702"/>
                  <a:gd name="connsiteY2" fmla="*/ 574893 h 574893"/>
                  <a:gd name="connsiteX3" fmla="*/ 407826 w 709702"/>
                  <a:gd name="connsiteY3" fmla="*/ 507443 h 574893"/>
                  <a:gd name="connsiteX4" fmla="*/ 407826 w 709702"/>
                  <a:gd name="connsiteY4" fmla="*/ 176769 h 574893"/>
                  <a:gd name="connsiteX5" fmla="*/ 314690 w 709702"/>
                  <a:gd name="connsiteY5" fmla="*/ 83633 h 574893"/>
                  <a:gd name="connsiteX6" fmla="*/ 221554 w 709702"/>
                  <a:gd name="connsiteY6" fmla="*/ 176769 h 574893"/>
                  <a:gd name="connsiteX7" fmla="*/ 221554 w 709702"/>
                  <a:gd name="connsiteY7" fmla="*/ 460796 h 574893"/>
                  <a:gd name="connsiteX8" fmla="*/ 2610 w 709702"/>
                  <a:gd name="connsiteY8" fmla="*/ 405967 h 574893"/>
                  <a:gd name="connsiteX9" fmla="*/ 111 w 709702"/>
                  <a:gd name="connsiteY9" fmla="*/ 0 h 574893"/>
                  <a:gd name="connsiteX0" fmla="*/ 111 w 714642"/>
                  <a:gd name="connsiteY0" fmla="*/ 0 h 587385"/>
                  <a:gd name="connsiteX1" fmla="*/ 709646 w 714642"/>
                  <a:gd name="connsiteY1" fmla="*/ 115123 h 587385"/>
                  <a:gd name="connsiteX2" fmla="*/ 714642 w 714642"/>
                  <a:gd name="connsiteY2" fmla="*/ 587385 h 587385"/>
                  <a:gd name="connsiteX3" fmla="*/ 407826 w 714642"/>
                  <a:gd name="connsiteY3" fmla="*/ 507443 h 587385"/>
                  <a:gd name="connsiteX4" fmla="*/ 407826 w 714642"/>
                  <a:gd name="connsiteY4" fmla="*/ 176769 h 587385"/>
                  <a:gd name="connsiteX5" fmla="*/ 314690 w 714642"/>
                  <a:gd name="connsiteY5" fmla="*/ 83633 h 587385"/>
                  <a:gd name="connsiteX6" fmla="*/ 221554 w 714642"/>
                  <a:gd name="connsiteY6" fmla="*/ 176769 h 587385"/>
                  <a:gd name="connsiteX7" fmla="*/ 221554 w 714642"/>
                  <a:gd name="connsiteY7" fmla="*/ 460796 h 587385"/>
                  <a:gd name="connsiteX8" fmla="*/ 2610 w 714642"/>
                  <a:gd name="connsiteY8" fmla="*/ 405967 h 587385"/>
                  <a:gd name="connsiteX9" fmla="*/ 111 w 714642"/>
                  <a:gd name="connsiteY9" fmla="*/ 0 h 587385"/>
                  <a:gd name="connsiteX0" fmla="*/ 111 w 715122"/>
                  <a:gd name="connsiteY0" fmla="*/ 0 h 587385"/>
                  <a:gd name="connsiteX1" fmla="*/ 714642 w 715122"/>
                  <a:gd name="connsiteY1" fmla="*/ 115123 h 587385"/>
                  <a:gd name="connsiteX2" fmla="*/ 714642 w 715122"/>
                  <a:gd name="connsiteY2" fmla="*/ 587385 h 587385"/>
                  <a:gd name="connsiteX3" fmla="*/ 407826 w 715122"/>
                  <a:gd name="connsiteY3" fmla="*/ 507443 h 587385"/>
                  <a:gd name="connsiteX4" fmla="*/ 407826 w 715122"/>
                  <a:gd name="connsiteY4" fmla="*/ 176769 h 587385"/>
                  <a:gd name="connsiteX5" fmla="*/ 314690 w 715122"/>
                  <a:gd name="connsiteY5" fmla="*/ 83633 h 587385"/>
                  <a:gd name="connsiteX6" fmla="*/ 221554 w 715122"/>
                  <a:gd name="connsiteY6" fmla="*/ 176769 h 587385"/>
                  <a:gd name="connsiteX7" fmla="*/ 221554 w 715122"/>
                  <a:gd name="connsiteY7" fmla="*/ 460796 h 587385"/>
                  <a:gd name="connsiteX8" fmla="*/ 2610 w 715122"/>
                  <a:gd name="connsiteY8" fmla="*/ 405967 h 587385"/>
                  <a:gd name="connsiteX9" fmla="*/ 111 w 715122"/>
                  <a:gd name="connsiteY9" fmla="*/ 0 h 58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5122" h="587385">
                    <a:moveTo>
                      <a:pt x="111" y="0"/>
                    </a:moveTo>
                    <a:cubicBezTo>
                      <a:pt x="225796" y="27548"/>
                      <a:pt x="488957" y="87575"/>
                      <a:pt x="714642" y="115123"/>
                    </a:cubicBezTo>
                    <a:cubicBezTo>
                      <a:pt x="716308" y="275874"/>
                      <a:pt x="712976" y="426634"/>
                      <a:pt x="714642" y="587385"/>
                    </a:cubicBezTo>
                    <a:lnTo>
                      <a:pt x="407826" y="507443"/>
                    </a:lnTo>
                    <a:lnTo>
                      <a:pt x="407826" y="176769"/>
                    </a:lnTo>
                    <a:cubicBezTo>
                      <a:pt x="407826" y="125331"/>
                      <a:pt x="366128" y="83633"/>
                      <a:pt x="314690" y="83633"/>
                    </a:cubicBezTo>
                    <a:cubicBezTo>
                      <a:pt x="263252" y="83633"/>
                      <a:pt x="221554" y="125331"/>
                      <a:pt x="221554" y="176769"/>
                    </a:cubicBezTo>
                    <a:lnTo>
                      <a:pt x="221554" y="460796"/>
                    </a:lnTo>
                    <a:lnTo>
                      <a:pt x="2610" y="405967"/>
                    </a:lnTo>
                    <a:cubicBezTo>
                      <a:pt x="3443" y="272461"/>
                      <a:pt x="-722" y="133506"/>
                      <a:pt x="1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CBC49C96-98A9-49C3-80EA-A626EE743E8F}"/>
                  </a:ext>
                </a:extLst>
              </p:cNvPr>
              <p:cNvSpPr/>
              <p:nvPr/>
            </p:nvSpPr>
            <p:spPr>
              <a:xfrm rot="5400000" flipH="1">
                <a:off x="9034336" y="2394961"/>
                <a:ext cx="683255" cy="449706"/>
              </a:xfrm>
              <a:custGeom>
                <a:avLst/>
                <a:gdLst>
                  <a:gd name="connsiteX0" fmla="*/ 530855 w 683255"/>
                  <a:gd name="connsiteY0" fmla="*/ 135514 h 449706"/>
                  <a:gd name="connsiteX1" fmla="*/ 451564 w 683255"/>
                  <a:gd name="connsiteY1" fmla="*/ 297306 h 449706"/>
                  <a:gd name="connsiteX2" fmla="*/ 285038 w 683255"/>
                  <a:gd name="connsiteY2" fmla="*/ 297306 h 449706"/>
                  <a:gd name="connsiteX3" fmla="*/ 364329 w 683255"/>
                  <a:gd name="connsiteY3" fmla="*/ 135514 h 449706"/>
                  <a:gd name="connsiteX4" fmla="*/ 683255 w 683255"/>
                  <a:gd name="connsiteY4" fmla="*/ 0 h 449706"/>
                  <a:gd name="connsiteX5" fmla="*/ 220392 w 683255"/>
                  <a:gd name="connsiteY5" fmla="*/ 0 h 449706"/>
                  <a:gd name="connsiteX6" fmla="*/ 0 w 683255"/>
                  <a:gd name="connsiteY6" fmla="*/ 449706 h 449706"/>
                  <a:gd name="connsiteX7" fmla="*/ 462863 w 683255"/>
                  <a:gd name="connsiteY7" fmla="*/ 449706 h 4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255" h="449706">
                    <a:moveTo>
                      <a:pt x="530855" y="135514"/>
                    </a:moveTo>
                    <a:lnTo>
                      <a:pt x="451564" y="297306"/>
                    </a:lnTo>
                    <a:lnTo>
                      <a:pt x="285038" y="297306"/>
                    </a:lnTo>
                    <a:lnTo>
                      <a:pt x="364329" y="135514"/>
                    </a:lnTo>
                    <a:close/>
                    <a:moveTo>
                      <a:pt x="683255" y="0"/>
                    </a:moveTo>
                    <a:lnTo>
                      <a:pt x="220392" y="0"/>
                    </a:lnTo>
                    <a:lnTo>
                      <a:pt x="0" y="449706"/>
                    </a:lnTo>
                    <a:lnTo>
                      <a:pt x="462863" y="4497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 descr="D:\БЕЗОПАСНОСТЬ\безопасность\IMG-c12f7aae849bb0750835a0260756e005-V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40633" y="1684421"/>
            <a:ext cx="4557148" cy="436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Freeform: Shape 4">
            <a:extLst>
              <a:ext uri="{FF2B5EF4-FFF2-40B4-BE49-F238E27FC236}">
                <a16:creationId xmlns="" xmlns:a16="http://schemas.microsoft.com/office/drawing/2014/main" id="{41806F65-28E6-4B28-82F1-C8D38AE620B3}"/>
              </a:ext>
            </a:extLst>
          </p:cNvPr>
          <p:cNvSpPr/>
          <p:nvPr/>
        </p:nvSpPr>
        <p:spPr>
          <a:xfrm rot="5400000">
            <a:off x="4987635" y="2022768"/>
            <a:ext cx="2992583" cy="2937164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 descr="C:\Users\UeerAsus\Desktop\357491-adm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7014" y="950495"/>
            <a:ext cx="2632364" cy="1551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4999596" y="3264667"/>
            <a:ext cx="3034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88782" y="4900378"/>
            <a:ext cx="2778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10073" y="2818245"/>
            <a:ext cx="2899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ЦЕЛЕВОЕ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FC093E3F-8A55-4353-B660-437D77F7432D}"/>
              </a:ext>
            </a:extLst>
          </p:cNvPr>
          <p:cNvSpPr/>
          <p:nvPr/>
        </p:nvSpPr>
        <p:spPr>
          <a:xfrm flipH="1">
            <a:off x="7980215" y="1066801"/>
            <a:ext cx="4391893" cy="3061854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C1DFE633-24E9-4961-9985-95025AD1178C}"/>
              </a:ext>
            </a:extLst>
          </p:cNvPr>
          <p:cNvSpPr/>
          <p:nvPr/>
        </p:nvSpPr>
        <p:spPr>
          <a:xfrm flipH="1">
            <a:off x="3740724" y="1302328"/>
            <a:ext cx="4391894" cy="3144982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5BD1817E-52BE-4524-8DC7-817C0C6249D3}"/>
              </a:ext>
            </a:extLst>
          </p:cNvPr>
          <p:cNvSpPr/>
          <p:nvPr/>
        </p:nvSpPr>
        <p:spPr>
          <a:xfrm flipH="1">
            <a:off x="0" y="1953490"/>
            <a:ext cx="4389115" cy="3075709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624" y="207162"/>
            <a:ext cx="11573197" cy="724247"/>
          </a:xfrm>
        </p:spPr>
        <p:txBody>
          <a:bodyPr/>
          <a:lstStyle/>
          <a:p>
            <a:r>
              <a:rPr lang="ru-RU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en-US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="" xmlns:a16="http://schemas.microsoft.com/office/drawing/2014/main" id="{C115981E-A5D1-468D-B767-B52D6CD75A9C}"/>
              </a:ext>
            </a:extLst>
          </p:cNvPr>
          <p:cNvSpPr/>
          <p:nvPr/>
        </p:nvSpPr>
        <p:spPr>
          <a:xfrm>
            <a:off x="4417604" y="3499173"/>
            <a:ext cx="279085" cy="3665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3A3B6C9-4E58-45E7-98B6-7477CA49EFED}"/>
              </a:ext>
            </a:extLst>
          </p:cNvPr>
          <p:cNvSpPr txBox="1"/>
          <p:nvPr/>
        </p:nvSpPr>
        <p:spPr>
          <a:xfrm>
            <a:off x="4499546" y="5317593"/>
            <a:ext cx="256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ko-KR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96515AA-04B9-4E58-AF60-D660CE452E4A}"/>
              </a:ext>
            </a:extLst>
          </p:cNvPr>
          <p:cNvSpPr txBox="1"/>
          <p:nvPr/>
        </p:nvSpPr>
        <p:spPr>
          <a:xfrm>
            <a:off x="7680158" y="4888832"/>
            <a:ext cx="4511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latin typeface="Times New Roman" pitchFamily="18" charset="0"/>
                <a:cs typeface="Times New Roman" pitchFamily="18" charset="0"/>
              </a:rPr>
              <a:t>Литературные салоны,</a:t>
            </a:r>
          </a:p>
          <a:p>
            <a:pPr algn="ctr"/>
            <a:r>
              <a:rPr lang="ru-RU" altLang="ko-KR" sz="3200" b="1" dirty="0" smtClean="0">
                <a:latin typeface="Times New Roman" pitchFamily="18" charset="0"/>
                <a:cs typeface="Times New Roman" pitchFamily="18" charset="0"/>
              </a:rPr>
              <a:t>ярмарки </a:t>
            </a:r>
            <a:endParaRPr lang="ko-KR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321D8E0-F12C-4D12-8E80-31450755AC21}"/>
              </a:ext>
            </a:extLst>
          </p:cNvPr>
          <p:cNvSpPr txBox="1"/>
          <p:nvPr/>
        </p:nvSpPr>
        <p:spPr>
          <a:xfrm>
            <a:off x="370619" y="5817423"/>
            <a:ext cx="308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ko-KR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D:\ФОТО ДС 2020\IMG_20200302_0903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121" y="2507674"/>
            <a:ext cx="2382981" cy="178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D:\ФОТО БЕЗОПАСНОСТЬ\фото\эмоциональное развити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145" y="2968519"/>
            <a:ext cx="2202871" cy="188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D:\ФОТО БЕЗОПАСНОСТЬ\фото\DSCN42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9155" y="1999067"/>
            <a:ext cx="2230582" cy="196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">
            <a:extLst>
              <a:ext uri="{FF2B5EF4-FFF2-40B4-BE49-F238E27FC236}">
                <a16:creationId xmlns="" xmlns:a16="http://schemas.microsoft.com/office/drawing/2014/main" id="{BD08F036-7629-4A9C-A084-99062D28A982}"/>
              </a:ext>
            </a:extLst>
          </p:cNvPr>
          <p:cNvGrpSpPr/>
          <p:nvPr/>
        </p:nvGrpSpPr>
        <p:grpSpPr>
          <a:xfrm>
            <a:off x="8469863" y="4100947"/>
            <a:ext cx="2587587" cy="765172"/>
            <a:chOff x="5153412" y="3627174"/>
            <a:chExt cx="1916672" cy="970766"/>
          </a:xfrm>
          <a:solidFill>
            <a:schemeClr val="accent3"/>
          </a:solidFill>
        </p:grpSpPr>
        <p:sp>
          <p:nvSpPr>
            <p:cNvPr id="76" name="Rectangle 8">
              <a:extLst>
                <a:ext uri="{FF2B5EF4-FFF2-40B4-BE49-F238E27FC236}">
                  <a16:creationId xmlns="" xmlns:a16="http://schemas.microsoft.com/office/drawing/2014/main" id="{AF2425F2-BAA4-4506-87CB-8F1A3E02EB03}"/>
                </a:ext>
              </a:extLst>
            </p:cNvPr>
            <p:cNvSpPr/>
            <p:nvPr/>
          </p:nvSpPr>
          <p:spPr>
            <a:xfrm rot="10800000">
              <a:off x="5153412" y="4329560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Block Arc 9">
              <a:extLst>
                <a:ext uri="{FF2B5EF4-FFF2-40B4-BE49-F238E27FC236}">
                  <a16:creationId xmlns="" xmlns:a16="http://schemas.microsoft.com/office/drawing/2014/main" id="{BABFF99A-B63C-4D9A-950C-9D07776E0631}"/>
                </a:ext>
              </a:extLst>
            </p:cNvPr>
            <p:cNvSpPr/>
            <p:nvPr/>
          </p:nvSpPr>
          <p:spPr>
            <a:xfrm rot="5400000">
              <a:off x="6230559" y="3751616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ectangle 10">
              <a:extLst>
                <a:ext uri="{FF2B5EF4-FFF2-40B4-BE49-F238E27FC236}">
                  <a16:creationId xmlns="" xmlns:a16="http://schemas.microsoft.com/office/drawing/2014/main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Isosceles Triangle 11">
              <a:extLst>
                <a:ext uri="{FF2B5EF4-FFF2-40B4-BE49-F238E27FC236}">
                  <a16:creationId xmlns="" xmlns:a16="http://schemas.microsoft.com/office/drawing/2014/main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="" xmlns:a16="http://schemas.microsoft.com/office/drawing/2014/main" id="{BD08F036-7629-4A9C-A084-99062D28A982}"/>
              </a:ext>
            </a:extLst>
          </p:cNvPr>
          <p:cNvGrpSpPr/>
          <p:nvPr/>
        </p:nvGrpSpPr>
        <p:grpSpPr>
          <a:xfrm>
            <a:off x="4411211" y="4481947"/>
            <a:ext cx="2587587" cy="765172"/>
            <a:chOff x="5153412" y="3627174"/>
            <a:chExt cx="1916672" cy="970766"/>
          </a:xfrm>
          <a:solidFill>
            <a:schemeClr val="accent3"/>
          </a:solidFill>
        </p:grpSpPr>
        <p:sp>
          <p:nvSpPr>
            <p:cNvPr id="38" name="Rectangle 8">
              <a:extLst>
                <a:ext uri="{FF2B5EF4-FFF2-40B4-BE49-F238E27FC236}">
                  <a16:creationId xmlns="" xmlns:a16="http://schemas.microsoft.com/office/drawing/2014/main" id="{AF2425F2-BAA4-4506-87CB-8F1A3E02EB03}"/>
                </a:ext>
              </a:extLst>
            </p:cNvPr>
            <p:cNvSpPr/>
            <p:nvPr/>
          </p:nvSpPr>
          <p:spPr>
            <a:xfrm rot="10800000">
              <a:off x="5153412" y="4329560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Block Arc 9">
              <a:extLst>
                <a:ext uri="{FF2B5EF4-FFF2-40B4-BE49-F238E27FC236}">
                  <a16:creationId xmlns="" xmlns:a16="http://schemas.microsoft.com/office/drawing/2014/main" id="{BABFF99A-B63C-4D9A-950C-9D07776E0631}"/>
                </a:ext>
              </a:extLst>
            </p:cNvPr>
            <p:cNvSpPr/>
            <p:nvPr/>
          </p:nvSpPr>
          <p:spPr>
            <a:xfrm rot="5400000">
              <a:off x="6230559" y="3751616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Rectangle 10">
              <a:extLst>
                <a:ext uri="{FF2B5EF4-FFF2-40B4-BE49-F238E27FC236}">
                  <a16:creationId xmlns="" xmlns:a16="http://schemas.microsoft.com/office/drawing/2014/main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11">
              <a:extLst>
                <a:ext uri="{FF2B5EF4-FFF2-40B4-BE49-F238E27FC236}">
                  <a16:creationId xmlns="" xmlns:a16="http://schemas.microsoft.com/office/drawing/2014/main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7">
            <a:extLst>
              <a:ext uri="{FF2B5EF4-FFF2-40B4-BE49-F238E27FC236}">
                <a16:creationId xmlns="" xmlns:a16="http://schemas.microsoft.com/office/drawing/2014/main" id="{BD08F036-7629-4A9C-A084-99062D28A982}"/>
              </a:ext>
            </a:extLst>
          </p:cNvPr>
          <p:cNvGrpSpPr/>
          <p:nvPr/>
        </p:nvGrpSpPr>
        <p:grpSpPr>
          <a:xfrm>
            <a:off x="801736" y="5023368"/>
            <a:ext cx="2587587" cy="765172"/>
            <a:chOff x="5153412" y="3627174"/>
            <a:chExt cx="1916672" cy="970766"/>
          </a:xfrm>
          <a:solidFill>
            <a:schemeClr val="accent3"/>
          </a:solidFill>
        </p:grpSpPr>
        <p:sp>
          <p:nvSpPr>
            <p:cNvPr id="43" name="Rectangle 8">
              <a:extLst>
                <a:ext uri="{FF2B5EF4-FFF2-40B4-BE49-F238E27FC236}">
                  <a16:creationId xmlns="" xmlns:a16="http://schemas.microsoft.com/office/drawing/2014/main" id="{AF2425F2-BAA4-4506-87CB-8F1A3E02EB03}"/>
                </a:ext>
              </a:extLst>
            </p:cNvPr>
            <p:cNvSpPr/>
            <p:nvPr/>
          </p:nvSpPr>
          <p:spPr>
            <a:xfrm rot="10800000">
              <a:off x="5153412" y="4329560"/>
              <a:ext cx="1584000" cy="268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Block Arc 9">
              <a:extLst>
                <a:ext uri="{FF2B5EF4-FFF2-40B4-BE49-F238E27FC236}">
                  <a16:creationId xmlns="" xmlns:a16="http://schemas.microsoft.com/office/drawing/2014/main" id="{BABFF99A-B63C-4D9A-950C-9D07776E0631}"/>
                </a:ext>
              </a:extLst>
            </p:cNvPr>
            <p:cNvSpPr/>
            <p:nvPr/>
          </p:nvSpPr>
          <p:spPr>
            <a:xfrm rot="5400000">
              <a:off x="6230559" y="3751616"/>
              <a:ext cx="754975" cy="924075"/>
            </a:xfrm>
            <a:prstGeom prst="blockArc">
              <a:avLst>
                <a:gd name="adj1" fmla="val 17182698"/>
                <a:gd name="adj2" fmla="val 20380960"/>
                <a:gd name="adj3" fmla="val 36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ectangle 10">
              <a:extLst>
                <a:ext uri="{FF2B5EF4-FFF2-40B4-BE49-F238E27FC236}">
                  <a16:creationId xmlns="" xmlns:a16="http://schemas.microsoft.com/office/drawing/2014/main" id="{467FBC6F-918B-4A26-AF02-BCA9CAF908D6}"/>
                </a:ext>
              </a:extLst>
            </p:cNvPr>
            <p:cNvSpPr/>
            <p:nvPr/>
          </p:nvSpPr>
          <p:spPr>
            <a:xfrm rot="16200000">
              <a:off x="6592067" y="4058456"/>
              <a:ext cx="504589" cy="2654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Isosceles Triangle 11">
              <a:extLst>
                <a:ext uri="{FF2B5EF4-FFF2-40B4-BE49-F238E27FC236}">
                  <a16:creationId xmlns="" xmlns:a16="http://schemas.microsoft.com/office/drawing/2014/main" id="{2EB7DE07-F5A0-4858-BA5D-DAB5E6BCD3D6}"/>
                </a:ext>
              </a:extLst>
            </p:cNvPr>
            <p:cNvSpPr/>
            <p:nvPr/>
          </p:nvSpPr>
          <p:spPr>
            <a:xfrm>
              <a:off x="6573511" y="3627174"/>
              <a:ext cx="495442" cy="3350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=""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238" y="242527"/>
            <a:ext cx="11573197" cy="630309"/>
          </a:xfrm>
        </p:spPr>
        <p:txBody>
          <a:bodyPr/>
          <a:lstStyle/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Познавательное направление</a:t>
            </a:r>
            <a:endParaRPr lang="en-US" sz="4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="" xmlns:a16="http://schemas.microsoft.com/office/drawing/2014/main" id="{345AD6FC-7368-414F-8248-BF52FEF08DFC}"/>
              </a:ext>
            </a:extLst>
          </p:cNvPr>
          <p:cNvSpPr/>
          <p:nvPr/>
        </p:nvSpPr>
        <p:spPr>
          <a:xfrm rot="5400000">
            <a:off x="34351" y="769211"/>
            <a:ext cx="3062120" cy="3130825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>
            <a:extLst>
              <a:ext uri="{FF2B5EF4-FFF2-40B4-BE49-F238E27FC236}">
                <a16:creationId xmlns="" xmlns:a16="http://schemas.microsoft.com/office/drawing/2014/main" id="{F21ABB34-5865-4952-B738-B6D19FBBE506}"/>
              </a:ext>
            </a:extLst>
          </p:cNvPr>
          <p:cNvSpPr/>
          <p:nvPr/>
        </p:nvSpPr>
        <p:spPr>
          <a:xfrm rot="10800000">
            <a:off x="3296481" y="928254"/>
            <a:ext cx="2965773" cy="293742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="" xmlns:a16="http://schemas.microsoft.com/office/drawing/2014/main" id="{A36ADDEB-FB96-442B-B325-BDEDB0F65655}"/>
              </a:ext>
            </a:extLst>
          </p:cNvPr>
          <p:cNvSpPr/>
          <p:nvPr/>
        </p:nvSpPr>
        <p:spPr>
          <a:xfrm rot="16200000">
            <a:off x="3352350" y="3961949"/>
            <a:ext cx="2840184" cy="295191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="" xmlns:a16="http://schemas.microsoft.com/office/drawing/2014/main" id="{EEEA16C5-4EFA-4781-92BA-37AC65A6DC6F}"/>
              </a:ext>
            </a:extLst>
          </p:cNvPr>
          <p:cNvSpPr/>
          <p:nvPr/>
        </p:nvSpPr>
        <p:spPr>
          <a:xfrm>
            <a:off x="304800" y="3976255"/>
            <a:ext cx="2826025" cy="288174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92B94E-36A3-4057-9C69-11E58B87C98F}"/>
              </a:ext>
            </a:extLst>
          </p:cNvPr>
          <p:cNvSpPr txBox="1"/>
          <p:nvPr/>
        </p:nvSpPr>
        <p:spPr>
          <a:xfrm>
            <a:off x="996620" y="2405666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93CC5A-D116-493A-8F19-FC3B39F4C7E6}"/>
              </a:ext>
            </a:extLst>
          </p:cNvPr>
          <p:cNvSpPr txBox="1"/>
          <p:nvPr/>
        </p:nvSpPr>
        <p:spPr>
          <a:xfrm>
            <a:off x="3428403" y="2405666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2AEBC3-9E4B-495B-9E70-48C61808E243}"/>
              </a:ext>
            </a:extLst>
          </p:cNvPr>
          <p:cNvSpPr txBox="1"/>
          <p:nvPr/>
        </p:nvSpPr>
        <p:spPr>
          <a:xfrm>
            <a:off x="996620" y="5161760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C616CC-3F38-4F91-9A98-02335DE345F8}"/>
              </a:ext>
            </a:extLst>
          </p:cNvPr>
          <p:cNvSpPr txBox="1"/>
          <p:nvPr/>
        </p:nvSpPr>
        <p:spPr>
          <a:xfrm>
            <a:off x="3428403" y="5161760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1F125E85-8366-45E2-AF5C-DFD346CE9FFB}"/>
              </a:ext>
            </a:extLst>
          </p:cNvPr>
          <p:cNvSpPr/>
          <p:nvPr/>
        </p:nvSpPr>
        <p:spPr>
          <a:xfrm>
            <a:off x="1050549" y="5175991"/>
            <a:ext cx="596222" cy="546133"/>
          </a:xfrm>
          <a:custGeom>
            <a:avLst/>
            <a:gdLst>
              <a:gd name="connsiteX0" fmla="*/ 425895 w 712993"/>
              <a:gd name="connsiteY0" fmla="*/ 333468 h 653094"/>
              <a:gd name="connsiteX1" fmla="*/ 442879 w 712993"/>
              <a:gd name="connsiteY1" fmla="*/ 352877 h 653094"/>
              <a:gd name="connsiteX2" fmla="*/ 442879 w 712993"/>
              <a:gd name="connsiteY2" fmla="*/ 407062 h 653094"/>
              <a:gd name="connsiteX3" fmla="*/ 471993 w 712993"/>
              <a:gd name="connsiteY3" fmla="*/ 436176 h 653094"/>
              <a:gd name="connsiteX4" fmla="*/ 495446 w 712993"/>
              <a:gd name="connsiteY4" fmla="*/ 436176 h 653094"/>
              <a:gd name="connsiteX5" fmla="*/ 430748 w 712993"/>
              <a:gd name="connsiteY5" fmla="*/ 546163 h 653094"/>
              <a:gd name="connsiteX6" fmla="*/ 418617 w 712993"/>
              <a:gd name="connsiteY6" fmla="*/ 582555 h 653094"/>
              <a:gd name="connsiteX7" fmla="*/ 349875 w 712993"/>
              <a:gd name="connsiteY7" fmla="*/ 652915 h 653094"/>
              <a:gd name="connsiteX8" fmla="*/ 293264 w 712993"/>
              <a:gd name="connsiteY8" fmla="*/ 594686 h 653094"/>
              <a:gd name="connsiteX9" fmla="*/ 265767 w 712993"/>
              <a:gd name="connsiteY9" fmla="*/ 539693 h 653094"/>
              <a:gd name="connsiteX10" fmla="*/ 210774 w 712993"/>
              <a:gd name="connsiteY10" fmla="*/ 438602 h 653094"/>
              <a:gd name="connsiteX11" fmla="*/ 216435 w 712993"/>
              <a:gd name="connsiteY11" fmla="*/ 436176 h 653094"/>
              <a:gd name="connsiteX12" fmla="*/ 257680 w 712993"/>
              <a:gd name="connsiteY12" fmla="*/ 392505 h 653094"/>
              <a:gd name="connsiteX13" fmla="*/ 257680 w 712993"/>
              <a:gd name="connsiteY13" fmla="*/ 353686 h 653094"/>
              <a:gd name="connsiteX14" fmla="*/ 272237 w 712993"/>
              <a:gd name="connsiteY14" fmla="*/ 334276 h 653094"/>
              <a:gd name="connsiteX15" fmla="*/ 290838 w 712993"/>
              <a:gd name="connsiteY15" fmla="*/ 352877 h 653094"/>
              <a:gd name="connsiteX16" fmla="*/ 290838 w 712993"/>
              <a:gd name="connsiteY16" fmla="*/ 419192 h 653094"/>
              <a:gd name="connsiteX17" fmla="*/ 307821 w 712993"/>
              <a:gd name="connsiteY17" fmla="*/ 436176 h 653094"/>
              <a:gd name="connsiteX18" fmla="*/ 395164 w 712993"/>
              <a:gd name="connsiteY18" fmla="*/ 436176 h 653094"/>
              <a:gd name="connsiteX19" fmla="*/ 412147 w 712993"/>
              <a:gd name="connsiteY19" fmla="*/ 415957 h 653094"/>
              <a:gd name="connsiteX20" fmla="*/ 412147 w 712993"/>
              <a:gd name="connsiteY20" fmla="*/ 352877 h 653094"/>
              <a:gd name="connsiteX21" fmla="*/ 425895 w 712993"/>
              <a:gd name="connsiteY21" fmla="*/ 333468 h 653094"/>
              <a:gd name="connsiteX22" fmla="*/ 347854 w 712993"/>
              <a:gd name="connsiteY22" fmla="*/ 171 h 653094"/>
              <a:gd name="connsiteX23" fmla="*/ 366050 w 712993"/>
              <a:gd name="connsiteY23" fmla="*/ 9977 h 653094"/>
              <a:gd name="connsiteX24" fmla="*/ 691966 w 712993"/>
              <a:gd name="connsiteY24" fmla="*/ 336703 h 653094"/>
              <a:gd name="connsiteX25" fmla="*/ 712993 w 712993"/>
              <a:gd name="connsiteY25" fmla="*/ 359347 h 653094"/>
              <a:gd name="connsiteX26" fmla="*/ 664470 w 712993"/>
              <a:gd name="connsiteY26" fmla="*/ 398975 h 653094"/>
              <a:gd name="connsiteX27" fmla="*/ 640208 w 712993"/>
              <a:gd name="connsiteY27" fmla="*/ 385226 h 653094"/>
              <a:gd name="connsiteX28" fmla="*/ 370902 w 712993"/>
              <a:gd name="connsiteY28" fmla="*/ 115920 h 653094"/>
              <a:gd name="connsiteX29" fmla="*/ 336127 w 712993"/>
              <a:gd name="connsiteY29" fmla="*/ 115920 h 653094"/>
              <a:gd name="connsiteX30" fmla="*/ 65203 w 712993"/>
              <a:gd name="connsiteY30" fmla="*/ 387652 h 653094"/>
              <a:gd name="connsiteX31" fmla="*/ 25576 w 712993"/>
              <a:gd name="connsiteY31" fmla="*/ 389270 h 653094"/>
              <a:gd name="connsiteX32" fmla="*/ 27193 w 712993"/>
              <a:gd name="connsiteY32" fmla="*/ 317294 h 653094"/>
              <a:gd name="connsiteX33" fmla="*/ 332083 w 712993"/>
              <a:gd name="connsiteY33" fmla="*/ 11594 h 653094"/>
              <a:gd name="connsiteX34" fmla="*/ 347854 w 712993"/>
              <a:gd name="connsiteY34" fmla="*/ 171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993" h="653094">
                <a:moveTo>
                  <a:pt x="425895" y="333468"/>
                </a:moveTo>
                <a:cubicBezTo>
                  <a:pt x="438835" y="332659"/>
                  <a:pt x="442879" y="340746"/>
                  <a:pt x="442879" y="352877"/>
                </a:cubicBezTo>
                <a:cubicBezTo>
                  <a:pt x="442879" y="370669"/>
                  <a:pt x="444496" y="389269"/>
                  <a:pt x="442879" y="407062"/>
                </a:cubicBezTo>
                <a:cubicBezTo>
                  <a:pt x="440453" y="430515"/>
                  <a:pt x="448540" y="439411"/>
                  <a:pt x="471993" y="436176"/>
                </a:cubicBezTo>
                <a:cubicBezTo>
                  <a:pt x="478462" y="433749"/>
                  <a:pt x="486550" y="435367"/>
                  <a:pt x="495446" y="436176"/>
                </a:cubicBezTo>
                <a:cubicBezTo>
                  <a:pt x="490593" y="483891"/>
                  <a:pt x="471184" y="521901"/>
                  <a:pt x="430748" y="546163"/>
                </a:cubicBezTo>
                <a:cubicBezTo>
                  <a:pt x="414573" y="556676"/>
                  <a:pt x="418617" y="569615"/>
                  <a:pt x="418617" y="582555"/>
                </a:cubicBezTo>
                <a:cubicBezTo>
                  <a:pt x="417808" y="652915"/>
                  <a:pt x="418617" y="652915"/>
                  <a:pt x="349875" y="652915"/>
                </a:cubicBezTo>
                <a:cubicBezTo>
                  <a:pt x="286794" y="652915"/>
                  <a:pt x="291647" y="659384"/>
                  <a:pt x="293264" y="594686"/>
                </a:cubicBezTo>
                <a:cubicBezTo>
                  <a:pt x="294073" y="569615"/>
                  <a:pt x="288412" y="553441"/>
                  <a:pt x="265767" y="539693"/>
                </a:cubicBezTo>
                <a:cubicBezTo>
                  <a:pt x="230184" y="517048"/>
                  <a:pt x="214818" y="479847"/>
                  <a:pt x="210774" y="438602"/>
                </a:cubicBezTo>
                <a:cubicBezTo>
                  <a:pt x="213200" y="437793"/>
                  <a:pt x="214818" y="436176"/>
                  <a:pt x="216435" y="436176"/>
                </a:cubicBezTo>
                <a:cubicBezTo>
                  <a:pt x="257680" y="434558"/>
                  <a:pt x="257680" y="434558"/>
                  <a:pt x="257680" y="392505"/>
                </a:cubicBezTo>
                <a:cubicBezTo>
                  <a:pt x="257680" y="379565"/>
                  <a:pt x="257680" y="366625"/>
                  <a:pt x="257680" y="353686"/>
                </a:cubicBezTo>
                <a:cubicBezTo>
                  <a:pt x="257680" y="343981"/>
                  <a:pt x="261724" y="335085"/>
                  <a:pt x="272237" y="334276"/>
                </a:cubicBezTo>
                <a:cubicBezTo>
                  <a:pt x="285177" y="333468"/>
                  <a:pt x="290029" y="342363"/>
                  <a:pt x="290838" y="352877"/>
                </a:cubicBezTo>
                <a:cubicBezTo>
                  <a:pt x="291647" y="374712"/>
                  <a:pt x="291647" y="396548"/>
                  <a:pt x="290838" y="419192"/>
                </a:cubicBezTo>
                <a:cubicBezTo>
                  <a:pt x="290029" y="432132"/>
                  <a:pt x="294882" y="436985"/>
                  <a:pt x="307821" y="436176"/>
                </a:cubicBezTo>
                <a:cubicBezTo>
                  <a:pt x="336935" y="435367"/>
                  <a:pt x="366050" y="435367"/>
                  <a:pt x="395164" y="436176"/>
                </a:cubicBezTo>
                <a:cubicBezTo>
                  <a:pt x="411338" y="436985"/>
                  <a:pt x="412956" y="428897"/>
                  <a:pt x="412147" y="415957"/>
                </a:cubicBezTo>
                <a:cubicBezTo>
                  <a:pt x="411338" y="394931"/>
                  <a:pt x="412147" y="373904"/>
                  <a:pt x="412147" y="352877"/>
                </a:cubicBezTo>
                <a:cubicBezTo>
                  <a:pt x="412147" y="343172"/>
                  <a:pt x="413764" y="334276"/>
                  <a:pt x="425895" y="333468"/>
                </a:cubicBezTo>
                <a:close/>
                <a:moveTo>
                  <a:pt x="347854" y="171"/>
                </a:moveTo>
                <a:cubicBezTo>
                  <a:pt x="352908" y="-739"/>
                  <a:pt x="358367" y="1889"/>
                  <a:pt x="366050" y="9977"/>
                </a:cubicBezTo>
                <a:cubicBezTo>
                  <a:pt x="474419" y="119963"/>
                  <a:pt x="583597" y="228333"/>
                  <a:pt x="691966" y="336703"/>
                </a:cubicBezTo>
                <a:cubicBezTo>
                  <a:pt x="697628" y="343172"/>
                  <a:pt x="702480" y="348025"/>
                  <a:pt x="712993" y="359347"/>
                </a:cubicBezTo>
                <a:cubicBezTo>
                  <a:pt x="696819" y="373095"/>
                  <a:pt x="681453" y="387652"/>
                  <a:pt x="664470" y="398975"/>
                </a:cubicBezTo>
                <a:cubicBezTo>
                  <a:pt x="651530" y="407871"/>
                  <a:pt x="646678" y="391696"/>
                  <a:pt x="640208" y="385226"/>
                </a:cubicBezTo>
                <a:cubicBezTo>
                  <a:pt x="549631" y="296266"/>
                  <a:pt x="459862" y="206497"/>
                  <a:pt x="370902" y="115920"/>
                </a:cubicBezTo>
                <a:cubicBezTo>
                  <a:pt x="357153" y="102171"/>
                  <a:pt x="350684" y="101363"/>
                  <a:pt x="336127" y="115920"/>
                </a:cubicBezTo>
                <a:cubicBezTo>
                  <a:pt x="246358" y="207306"/>
                  <a:pt x="154972" y="297075"/>
                  <a:pt x="65203" y="387652"/>
                </a:cubicBezTo>
                <a:cubicBezTo>
                  <a:pt x="50646" y="402210"/>
                  <a:pt x="42559" y="407871"/>
                  <a:pt x="25576" y="389270"/>
                </a:cubicBezTo>
                <a:cubicBezTo>
                  <a:pt x="-8390" y="352877"/>
                  <a:pt x="-9199" y="353686"/>
                  <a:pt x="27193" y="317294"/>
                </a:cubicBezTo>
                <a:cubicBezTo>
                  <a:pt x="129093" y="215393"/>
                  <a:pt x="230992" y="114302"/>
                  <a:pt x="332083" y="11594"/>
                </a:cubicBezTo>
                <a:cubicBezTo>
                  <a:pt x="338149" y="5528"/>
                  <a:pt x="342799" y="1080"/>
                  <a:pt x="347854" y="171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844B12B0-1EB5-4DBA-B009-1412FB2BCB1F}"/>
              </a:ext>
            </a:extLst>
          </p:cNvPr>
          <p:cNvSpPr/>
          <p:nvPr/>
        </p:nvSpPr>
        <p:spPr>
          <a:xfrm>
            <a:off x="4840370" y="2062660"/>
            <a:ext cx="509097" cy="615690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3C568CB-AC7C-44EC-85DB-A553E907ED67}"/>
              </a:ext>
            </a:extLst>
          </p:cNvPr>
          <p:cNvSpPr txBox="1"/>
          <p:nvPr/>
        </p:nvSpPr>
        <p:spPr>
          <a:xfrm>
            <a:off x="2194055" y="1917450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C0C2292-C0D6-4D31-8EB3-2B62EAC581B1}"/>
              </a:ext>
            </a:extLst>
          </p:cNvPr>
          <p:cNvSpPr txBox="1"/>
          <p:nvPr/>
        </p:nvSpPr>
        <p:spPr>
          <a:xfrm>
            <a:off x="3515988" y="1917450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8CC33DF-D53A-4A19-BC2D-C443CEEB6754}"/>
              </a:ext>
            </a:extLst>
          </p:cNvPr>
          <p:cNvSpPr txBox="1"/>
          <p:nvPr/>
        </p:nvSpPr>
        <p:spPr>
          <a:xfrm>
            <a:off x="2194055" y="5347408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E4B212C-5CFA-44E8-BC8A-84F09A76731E}"/>
              </a:ext>
            </a:extLst>
          </p:cNvPr>
          <p:cNvSpPr txBox="1"/>
          <p:nvPr/>
        </p:nvSpPr>
        <p:spPr>
          <a:xfrm>
            <a:off x="3515988" y="5347408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7DD8586-95EE-4A46-9A8F-19DF7A4D37C6}"/>
              </a:ext>
            </a:extLst>
          </p:cNvPr>
          <p:cNvGrpSpPr/>
          <p:nvPr/>
        </p:nvGrpSpPr>
        <p:grpSpPr>
          <a:xfrm>
            <a:off x="6124072" y="1097426"/>
            <a:ext cx="5911515" cy="4139525"/>
            <a:chOff x="6345000" y="1508340"/>
            <a:chExt cx="5626173" cy="3769637"/>
          </a:xfrm>
        </p:grpSpPr>
        <p:grpSp>
          <p:nvGrpSpPr>
            <p:cNvPr id="20" name="그룹 3">
              <a:extLst>
                <a:ext uri="{FF2B5EF4-FFF2-40B4-BE49-F238E27FC236}">
                  <a16:creationId xmlns="" xmlns:a16="http://schemas.microsoft.com/office/drawing/2014/main" id="{F0852E26-5245-4EF7-8099-BDF2E81BC66F}"/>
                </a:ext>
              </a:extLst>
            </p:cNvPr>
            <p:cNvGrpSpPr/>
            <p:nvPr/>
          </p:nvGrpSpPr>
          <p:grpSpPr>
            <a:xfrm>
              <a:off x="9314535" y="1519297"/>
              <a:ext cx="2656638" cy="627959"/>
              <a:chOff x="720200" y="1647594"/>
              <a:chExt cx="3792346" cy="627959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9A46CD18-0153-4A2F-953F-00F4284CA15D}"/>
                  </a:ext>
                </a:extLst>
              </p:cNvPr>
              <p:cNvSpPr/>
              <p:nvPr/>
            </p:nvSpPr>
            <p:spPr>
              <a:xfrm>
                <a:off x="720200" y="1647594"/>
                <a:ext cx="3792346" cy="403119"/>
              </a:xfrm>
              <a:prstGeom prst="roundRect">
                <a:avLst/>
              </a:prstGeom>
              <a:solidFill>
                <a:schemeClr val="accent2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BE09D034-C9AD-4E02-B271-31DCC968D49A}"/>
                  </a:ext>
                </a:extLst>
              </p:cNvPr>
              <p:cNvSpPr/>
              <p:nvPr/>
            </p:nvSpPr>
            <p:spPr>
              <a:xfrm>
                <a:off x="888922" y="1810416"/>
                <a:ext cx="3499591" cy="46513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Тренинги</a:t>
                </a:r>
                <a:endParaRPr lang="ko-KR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" name="그룹 3">
              <a:extLst>
                <a:ext uri="{FF2B5EF4-FFF2-40B4-BE49-F238E27FC236}">
                  <a16:creationId xmlns="" xmlns:a16="http://schemas.microsoft.com/office/drawing/2014/main" id="{FD4E0DA4-963A-40B8-83B6-201D541FFFF5}"/>
                </a:ext>
              </a:extLst>
            </p:cNvPr>
            <p:cNvGrpSpPr/>
            <p:nvPr/>
          </p:nvGrpSpPr>
          <p:grpSpPr>
            <a:xfrm>
              <a:off x="6551117" y="1508340"/>
              <a:ext cx="2519183" cy="1312870"/>
              <a:chOff x="1144801" y="1636637"/>
              <a:chExt cx="3596130" cy="131287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07B539A4-9345-4570-A9B9-37F06AE22F3B}"/>
                  </a:ext>
                </a:extLst>
              </p:cNvPr>
              <p:cNvSpPr/>
              <p:nvPr/>
            </p:nvSpPr>
            <p:spPr>
              <a:xfrm>
                <a:off x="1144801" y="1636637"/>
                <a:ext cx="3596130" cy="403119"/>
              </a:xfrm>
              <a:prstGeom prst="round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F7C17B0D-95E7-450E-9E1D-C404576D4A6A}"/>
                  </a:ext>
                </a:extLst>
              </p:cNvPr>
              <p:cNvSpPr/>
              <p:nvPr/>
            </p:nvSpPr>
            <p:spPr>
              <a:xfrm>
                <a:off x="1247693" y="1740151"/>
                <a:ext cx="3395160" cy="120935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«День открытых дверей»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그룹 4">
              <a:extLst>
                <a:ext uri="{FF2B5EF4-FFF2-40B4-BE49-F238E27FC236}">
                  <a16:creationId xmlns="" xmlns:a16="http://schemas.microsoft.com/office/drawing/2014/main" id="{97E5B3DA-6D2B-4C54-9559-E6EF50D8A00B}"/>
                </a:ext>
              </a:extLst>
            </p:cNvPr>
            <p:cNvGrpSpPr/>
            <p:nvPr/>
          </p:nvGrpSpPr>
          <p:grpSpPr>
            <a:xfrm>
              <a:off x="9333667" y="3844864"/>
              <a:ext cx="2633689" cy="1040998"/>
              <a:chOff x="747510" y="2520606"/>
              <a:chExt cx="3759587" cy="104099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="" xmlns:a16="http://schemas.microsoft.com/office/drawing/2014/main" id="{20A57645-99D0-4949-BA66-3D085EBD5559}"/>
                  </a:ext>
                </a:extLst>
              </p:cNvPr>
              <p:cNvSpPr/>
              <p:nvPr/>
            </p:nvSpPr>
            <p:spPr>
              <a:xfrm>
                <a:off x="747510" y="2520606"/>
                <a:ext cx="3759587" cy="403119"/>
              </a:xfrm>
              <a:prstGeom prst="roundRect">
                <a:avLst/>
              </a:prstGeom>
              <a:solidFill>
                <a:schemeClr val="accent3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793F7623-EA53-4DBF-B585-B252AF9B70FB}"/>
                  </a:ext>
                </a:extLst>
              </p:cNvPr>
              <p:cNvSpPr/>
              <p:nvPr/>
            </p:nvSpPr>
            <p:spPr>
              <a:xfrm>
                <a:off x="897724" y="2724356"/>
                <a:ext cx="3499589" cy="83724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Сайт 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ДОО</a:t>
                </a:r>
              </a:p>
              <a:p>
                <a:pPr algn="ctr"/>
                <a:endParaRPr lang="ko-KR" altLang="en-US" sz="2400" b="1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그룹 4">
              <a:extLst>
                <a:ext uri="{FF2B5EF4-FFF2-40B4-BE49-F238E27FC236}">
                  <a16:creationId xmlns="" xmlns:a16="http://schemas.microsoft.com/office/drawing/2014/main" id="{FE658827-0C62-4DE7-8D04-CE75CCDD531D}"/>
                </a:ext>
              </a:extLst>
            </p:cNvPr>
            <p:cNvGrpSpPr/>
            <p:nvPr/>
          </p:nvGrpSpPr>
          <p:grpSpPr>
            <a:xfrm>
              <a:off x="6345000" y="3864237"/>
              <a:ext cx="2862706" cy="1413740"/>
              <a:chOff x="850571" y="2539979"/>
              <a:chExt cx="4086506" cy="141374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="" xmlns:a16="http://schemas.microsoft.com/office/drawing/2014/main" id="{54A124D8-8B64-4FDC-B3DC-21CAFAECDD90}"/>
                  </a:ext>
                </a:extLst>
              </p:cNvPr>
              <p:cNvSpPr/>
              <p:nvPr/>
            </p:nvSpPr>
            <p:spPr>
              <a:xfrm>
                <a:off x="850571" y="2539979"/>
                <a:ext cx="4070160" cy="403119"/>
              </a:xfrm>
              <a:prstGeom prst="round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ADDE9924-ED82-4E78-ABDF-97580A31080F}"/>
                  </a:ext>
                </a:extLst>
              </p:cNvPr>
              <p:cNvSpPr/>
              <p:nvPr/>
            </p:nvSpPr>
            <p:spPr>
              <a:xfrm>
                <a:off x="868166" y="2744362"/>
                <a:ext cx="4068911" cy="120935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Ролевые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, имитационные и деловые игры</a:t>
                </a:r>
                <a:endParaRPr lang="ko-KR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4" name="Group 42">
            <a:extLst>
              <a:ext uri="{FF2B5EF4-FFF2-40B4-BE49-F238E27FC236}">
                <a16:creationId xmlns="" xmlns:a16="http://schemas.microsoft.com/office/drawing/2014/main" id="{D30FB833-78D4-4FDC-8FA3-603523C4E76E}"/>
              </a:ext>
            </a:extLst>
          </p:cNvPr>
          <p:cNvGrpSpPr/>
          <p:nvPr/>
        </p:nvGrpSpPr>
        <p:grpSpPr>
          <a:xfrm>
            <a:off x="1050549" y="2017179"/>
            <a:ext cx="634272" cy="696264"/>
            <a:chOff x="6147528" y="2715902"/>
            <a:chExt cx="1146335" cy="1258374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00F6438-2F77-4854-9A97-14216BCA1425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33D10E41-02E2-49C3-9785-EB84F9AB8555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8A6D097D-FAEF-42B2-8EAD-F78D9F1EE27E}"/>
              </a:ext>
            </a:extLst>
          </p:cNvPr>
          <p:cNvSpPr/>
          <p:nvPr/>
        </p:nvSpPr>
        <p:spPr>
          <a:xfrm>
            <a:off x="4793883" y="5019320"/>
            <a:ext cx="602069" cy="499256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3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8" b="5421"/>
          <a:stretch>
            <a:fillRect/>
          </a:stretch>
        </p:blipFill>
        <p:spPr>
          <a:xfrm>
            <a:off x="3827716" y="4122985"/>
            <a:ext cx="1658684" cy="2457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Рисунок 54" descr="C:\Users\UeerAsus\Desktop\6e9eeefc16353c1ac80c493896344e5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34" y="1417540"/>
            <a:ext cx="2382981" cy="1953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Рисунок 55" descr="C:\Users\UeerAsus\Desktop\itogovyjj-pedsovet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2182" y="1579419"/>
            <a:ext cx="2258291" cy="1856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Рисунок 56" descr="C:\Users\UeerAsus\Desktop\de6745f42dac0af82d1570302b57379d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92" y="4572000"/>
            <a:ext cx="2396836" cy="16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135873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188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275</cp:revision>
  <dcterms:created xsi:type="dcterms:W3CDTF">2020-01-20T05:08:25Z</dcterms:created>
  <dcterms:modified xsi:type="dcterms:W3CDTF">2023-04-24T11:13:11Z</dcterms:modified>
</cp:coreProperties>
</file>