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69" r:id="rId18"/>
    <p:sldId id="263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85" d="100"/>
          <a:sy n="85" d="100"/>
        </p:scale>
        <p:origin x="-228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80BD-1DE8-4E4D-9A4F-E923BF33E3E8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5D8B-30EC-4194-9DF1-0B3F44A0D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6313828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Нижний колонтитул 5"/>
          <p:cNvSpPr txBox="1">
            <a:spLocks noGrp="1"/>
          </p:cNvSpPr>
          <p:nvPr/>
        </p:nvSpPr>
        <p:spPr bwMode="auto">
          <a:xfrm>
            <a:off x="790327" y="214290"/>
            <a:ext cx="835367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ln w="1143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 </a:t>
            </a:r>
          </a:p>
          <a:p>
            <a:pPr algn="ctr">
              <a:defRPr/>
            </a:pPr>
            <a:r>
              <a:rPr lang="ru-RU" sz="1400" b="1" dirty="0">
                <a:ln w="11430"/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56  «Надежда» г.Орска</a:t>
            </a:r>
            <a:endParaRPr lang="ru-RU" sz="14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357298"/>
            <a:ext cx="597112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«Безопасная дорога»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(средняя группа)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5691" y="5857892"/>
            <a:ext cx="4358309" cy="830997"/>
          </a:xfrm>
          <a:prstGeom prst="rect">
            <a:avLst/>
          </a:prstGeom>
          <a:solidFill>
            <a:srgbClr val="FFFFFF">
              <a:alpha val="72941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Селиванова Л.А.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052736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Рассматривание иллюстраций, картинок.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Просмотр обучающих мультфильмов по теме ПДД: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«Азбука безопасности», «Уроки тетушки Совы. Мультфильмы про ПДД для детей» и т.д.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Дидактические игры: «Доскажи словечко», «Поставь дорожный знак», «Правильно разложи», «Светофор», «Это я, это я, это все мои друзья!».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Подвижные игры: «Дорожные знаки и автомобили», «Пешеходы и автомобили», «Светофор»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Сюжетно-ролевые игры: «Поездка на автобусе», «Путешествие по городу».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Отгадывание загадок.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Проведение с детьми викторины «Пешеход на улице».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Театральная постановка «Случай на дороге»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Разбор ситуаций: «Как правильно перейти через дорогу?», «Какие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знаки помогают пешеходу в пути?», «Чего не должно быть?», «Что нужно знать, если находишься на улице один?».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11001_16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24944"/>
            <a:ext cx="4992554" cy="3744415"/>
          </a:xfrm>
          <a:prstGeom prst="rect">
            <a:avLst/>
          </a:prstGeom>
        </p:spPr>
      </p:pic>
      <p:pic>
        <p:nvPicPr>
          <p:cNvPr id="2" name="Рисунок 1" descr="IMG_20211015_120724.jpg"/>
          <p:cNvPicPr>
            <a:picLocks noChangeAspect="1"/>
          </p:cNvPicPr>
          <p:nvPr/>
        </p:nvPicPr>
        <p:blipFill>
          <a:blip r:embed="rId4" cstate="print"/>
          <a:srcRect t="33484"/>
          <a:stretch>
            <a:fillRect/>
          </a:stretch>
        </p:blipFill>
        <p:spPr>
          <a:xfrm>
            <a:off x="179512" y="260648"/>
            <a:ext cx="6025532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4208" y="213285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теме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210901_101415.jpg"/>
          <p:cNvPicPr>
            <a:picLocks noChangeAspect="1"/>
          </p:cNvPicPr>
          <p:nvPr/>
        </p:nvPicPr>
        <p:blipFill>
          <a:blip r:embed="rId3" cstate="print"/>
          <a:srcRect t="17021"/>
          <a:stretch>
            <a:fillRect/>
          </a:stretch>
        </p:blipFill>
        <p:spPr>
          <a:xfrm>
            <a:off x="3995937" y="3284984"/>
            <a:ext cx="4824536" cy="3312368"/>
          </a:xfrm>
          <a:prstGeom prst="rect">
            <a:avLst/>
          </a:prstGeom>
        </p:spPr>
      </p:pic>
      <p:pic>
        <p:nvPicPr>
          <p:cNvPr id="3" name="Рисунок 2" descr="IMG_20211004_112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260648"/>
            <a:ext cx="5280587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15608" y="155679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игры: «Пешеходы и автомобили», «Светофор»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331_105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369502"/>
            <a:ext cx="3672408" cy="4488498"/>
          </a:xfrm>
          <a:prstGeom prst="rect">
            <a:avLst/>
          </a:prstGeom>
        </p:spPr>
      </p:pic>
      <p:pic>
        <p:nvPicPr>
          <p:cNvPr id="4" name="Рисунок 3" descr="IMG_20211015_094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5244075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4869160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игра: «Поездка на автобусе»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76672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 ситуаций: «Как правильно перейти через дорогу?», «Какие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знаки помогают пешеходу в пути?»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211015_10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24944"/>
            <a:ext cx="4866016" cy="3649512"/>
          </a:xfrm>
          <a:prstGeom prst="rect">
            <a:avLst/>
          </a:prstGeom>
        </p:spPr>
      </p:pic>
      <p:pic>
        <p:nvPicPr>
          <p:cNvPr id="3" name="Рисунок 2" descr="IMG_20211015_104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4866016" cy="3649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6096" y="1124744"/>
            <a:ext cx="309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Макет – «Безопасная дорога»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11015_0948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924944"/>
            <a:ext cx="5022000" cy="3766500"/>
          </a:xfrm>
          <a:prstGeom prst="rect">
            <a:avLst/>
          </a:prstGeom>
        </p:spPr>
      </p:pic>
      <p:pic>
        <p:nvPicPr>
          <p:cNvPr id="3" name="Рисунок 2" descr="IMG_20211015_094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188640"/>
            <a:ext cx="4704523" cy="35283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8064" y="1700808"/>
            <a:ext cx="333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«Пешеход на улице»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20211015_095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76287" y="-261963"/>
            <a:ext cx="4143405" cy="5524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71488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Пополнение ППРС дидактическими играми и пособиями по ПДД.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6348" r="25273" b="-3230"/>
          <a:stretch>
            <a:fillRect/>
          </a:stretch>
        </p:blipFill>
        <p:spPr bwMode="auto">
          <a:xfrm>
            <a:off x="6215074" y="500042"/>
            <a:ext cx="280742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14678" y="4929198"/>
            <a:ext cx="3000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работы родителей и детей «Мой дорожный знак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908720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макета «Безопасная дорога».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работ детей по ПДД.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Пополнение ППРС дидактическими играми и пособиями по ПДД.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 по теме проекта.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Творческие работы родителей и детей «Мой дорожный знак».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124744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По итогам педагогической диагностики в конце проведения проекта у большинства детей появилось и продолжило формироваться правильное понимание значимости правил дорожного движения для их жизни и здоровья. С детьми, показавшими средние результаты освоения материала, намечены индивидуальные маршруты развития по теме проекта, проведены рекомендательные беседы с родителями.</a:t>
            </a:r>
          </a:p>
          <a:p>
            <a:pPr indent="3587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В ходе проведения проекта выдвинутая ранее гипотеза относительно динамики эффективности формирования навыков и умений поведения на улице у детей среднего возраста полностью подтвердилась. Именно благодаря освещению информации о ПДД с разных сторон и включению этой информации в различные виды деятельности детей была достигнута прямо пропорциональная положительная динамика после проведения проекта.</a:t>
            </a:r>
          </a:p>
          <a:p>
            <a:pPr indent="358775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Особое значение, исходя из особенностей возраста детей, для проекта имела игровая деятельность, где с помощью моделирования, распределения ролей, делегирования определенных полномочий детям были закреплены теоретические знания о правилах безопасного поведения на дороге, в транспорте, в пути.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 реализации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81915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124744"/>
            <a:ext cx="66247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познавательно – игровой. 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групповой.</a:t>
            </a: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Длительность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краткосрочный (2 недели).</a:t>
            </a:r>
          </a:p>
          <a:p>
            <a:pPr marL="268288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средней группы, воспитатели, родители воспитанников </a:t>
            </a:r>
          </a:p>
          <a:p>
            <a:pPr marL="26828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изучения: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формирования основ культуры безопасности по ПДД в воспитательно-образовательной деятельности у детей среднего дошкольного возраста.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828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612845"/>
            <a:ext cx="6984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посвящен актуальной проблеме – обучению детей дошкольного возраста правилам дорожного движения. Все мы живем в обществе, где надо соблюдать определенные нормы и правила поведения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–транспортной обстановке. Зачастую виновниками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их них. Приводят к этому элементарное незнание правил дорожного движения и безучастное отношение взрослых к поведению детей на проезжей части. У детей отсутствует защитная психологическая реакция на дорожную обстановку, которая свойственна взрослым. Они еще не умеют в должной степени управлять своим поведением.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124744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основ безопасного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поведения на дороге, на улице и в транспорте. Закрепить представления детей о том, что правила, предписанные пешеходам, пассажирам и водителям необходимо четко знать и соблюдать.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612845"/>
            <a:ext cx="74168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 детей с правилами дорожного движения, строением улицы, дорожными знаками;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сформировать представления о назначении светофора и его сигналах;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научить детей предвидеть опасное событие, уметь, по возможности, его избегать, а при необходимости действовать.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стимулировать познавательную активность, способствовать развитию коммуникативных навыков.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навыки личной безопасности и чувство самосохранения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340768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дети с ранних лет поймут и усвоят правила дорожного движения, они смогут избежать опасных ситуаций и сохранить свою жизнь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72728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1.У детей сформированы первоначальные знания правил дорожного движения и навыков безопасного поведения на дороге и на улице. Знания назначения светофора и каждого его цвета, какой транспорт передвигается по дороге.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Обеспечение условий для организации деятельности по охране и безопасности жизни ребенка;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Упрочение совместного сотрудничества ДОУ и родителей по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профилактике детского дорожно-транспортного травматизма;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Формирование у детей правильного понимания значимости правил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дорожного движения, своего места как участника дорожного движения,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необходимых для этого навыков и умений.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124744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Изучение методической литературы и интернет- ресурсов по теме реализации 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наглядных пособий;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энциклопедической и художественной литературы (стихи, рассказы, сказки, пословицы, поговорки);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развивающих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материалов для продуктивных видов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Беседа с родителями по теме проекта, подготовка консультаций для родителей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материала для театрализации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9494" y="548680"/>
            <a:ext cx="2318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647665_91-p-fon-dlya-prezentatsii-pdd-dlya-detei-10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196752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 Основной этап: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Непосредственно-образовательную деятельность: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«Знаки дорожные помни всегда»;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«Осторожно, дорога!»;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«Правила для пассажиров»;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«Транспорт на улицах города».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Художественное творчество: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рисование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«Дорожный знак» , «Улицы города»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лепка:«Пешеходный переход»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аппликация:«Веселый светофор»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Ситуационно-имитационное моделирование.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Чтение художественной литературы: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Бедарев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«Азбука безопасности», Веревка В. «Учимся переходить дорогу», Волкова С. «Про правила дорожного движения», Михалков С. «Дядя Степа», «Моя улица», «Три чудесных цвета»,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Тарутин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 «Для чего нам светофор».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1049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irbis777</dc:creator>
  <cp:lastModifiedBy>irbis777</cp:lastModifiedBy>
  <cp:revision>23</cp:revision>
  <dcterms:created xsi:type="dcterms:W3CDTF">2021-10-17T10:37:49Z</dcterms:created>
  <dcterms:modified xsi:type="dcterms:W3CDTF">2021-10-19T19:00:06Z</dcterms:modified>
</cp:coreProperties>
</file>