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3" r:id="rId3"/>
    <p:sldId id="257" r:id="rId4"/>
    <p:sldId id="258" r:id="rId5"/>
    <p:sldId id="267" r:id="rId6"/>
    <p:sldId id="268" r:id="rId7"/>
    <p:sldId id="259" r:id="rId8"/>
    <p:sldId id="260" r:id="rId9"/>
    <p:sldId id="272" r:id="rId10"/>
    <p:sldId id="271" r:id="rId11"/>
    <p:sldId id="262" r:id="rId12"/>
    <p:sldId id="270" r:id="rId13"/>
    <p:sldId id="265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FFE319-183F-4D74-8413-638A51A7C77F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BE5610-068C-4630-9852-752C1D56281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4%20&#1087;&#1088;&#1086;&#1092;&#1077;&#1089;&#1080;&#1080;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tu.be/3p4MWoPg-7Y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Screenshot_20221205_183054_com.huawei.photos.jpg"/>
          <p:cNvPicPr>
            <a:picLocks noChangeAspect="1"/>
          </p:cNvPicPr>
          <p:nvPr/>
        </p:nvPicPr>
        <p:blipFill>
          <a:blip r:embed="rId2"/>
          <a:srcRect t="33333" b="33333"/>
          <a:stretch>
            <a:fillRect/>
          </a:stretch>
        </p:blipFill>
        <p:spPr>
          <a:xfrm>
            <a:off x="-1" y="0"/>
            <a:ext cx="925823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0166" y="285728"/>
            <a:ext cx="6813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Ebrima" pitchFamily="2" charset="0"/>
                <a:cs typeface="Times New Roman" pitchFamily="18" charset="0"/>
              </a:rPr>
              <a:t>Муниципальное  дошкольное образовательное автономное учреждение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ea typeface="Ebrima" pitchFamily="2" charset="0"/>
                <a:cs typeface="Times New Roman" pitchFamily="18" charset="0"/>
              </a:rPr>
              <a:t>«Центр развития ребенка – детский сад №56 «Надежда» г.Орска»</a:t>
            </a:r>
            <a:endParaRPr lang="ru-RU" sz="1600" b="1" dirty="0">
              <a:latin typeface="Times New Roman" pitchFamily="18" charset="0"/>
              <a:ea typeface="Ebrima" pitchFamily="2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57192" y="1643050"/>
            <a:ext cx="8286808" cy="2800767"/>
          </a:xfrm>
          <a:prstGeom prst="rect">
            <a:avLst/>
          </a:prstGeom>
          <a:solidFill>
            <a:schemeClr val="accent2">
              <a:lumMod val="40000"/>
              <a:lumOff val="60000"/>
              <a:alpha val="82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Виртуальная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экскурсия  как метод  ранней профориентации дошкольников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857892"/>
            <a:ext cx="25467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Селиванова Л.А.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4 професии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2"/>
            <a:ext cx="9144000" cy="685800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85828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Этапы организации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проведении экскурсии</a:t>
            </a:r>
          </a:p>
          <a:p>
            <a:pPr algn="ctr"/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Подготовительный этап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выбор темы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постановка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задач экскурсии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подборка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изучение литературы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предварительная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работа с детьми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родителями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изучаются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экскурсионные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объекты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составляется маршрут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экскурсии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техника ведения виртуальной экскурсии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текстовое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сопровождение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экскурсии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857232"/>
            <a:ext cx="8143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 Основной этап: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создания мотивации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проведение экскурсии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повторный просмотр наиболее интересных видеофрагментов</a:t>
            </a:r>
          </a:p>
          <a:p>
            <a:pPr marL="342900" indent="-34290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 Завершение экскурсии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обобщение и  систематизация полученной информации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обмен впечатлениями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428604"/>
            <a:ext cx="900115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Алгоритм действий для</a:t>
            </a:r>
            <a:r>
              <a:rPr kumimoji="0" lang="ru-RU" sz="4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организации и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проведения   виртуальных экскурсий: </a:t>
            </a: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темы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цели и задач экскурсии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Подбор литературы и предварительная работа с родителями.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Подробное изучение экскурсионных объектов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Составление маршрута экскурсии на основе видеоряда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техники ведения виртуальной экскурсии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Подготовка текста экскурсии.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creenshot_20221205_183054_com.huawei.photos.jpg"/>
          <p:cNvPicPr>
            <a:picLocks noChangeAspect="1"/>
          </p:cNvPicPr>
          <p:nvPr/>
        </p:nvPicPr>
        <p:blipFill>
          <a:blip r:embed="rId2"/>
          <a:srcRect t="33333" b="33333"/>
          <a:stretch>
            <a:fillRect/>
          </a:stretch>
        </p:blipFill>
        <p:spPr>
          <a:xfrm>
            <a:off x="-1" y="0"/>
            <a:ext cx="925823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5786" y="500042"/>
            <a:ext cx="5500725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b="1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91168bf-de1d-53d1-aa19-dffc17cf3af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4500545"/>
            <a:ext cx="3143272" cy="2357455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pic>
        <p:nvPicPr>
          <p:cNvPr id="5" name="Рисунок 4" descr="AC4pnwVPr0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4307684"/>
            <a:ext cx="3643306" cy="2550315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857224" y="642918"/>
            <a:ext cx="77153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Актуальность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Виртуальные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экскурсии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позволяют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получить информацию в естественной и доступной форме,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повышают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мотивацию к познанию,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формируют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активную личностную позицию в окружающей действительности.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000108"/>
            <a:ext cx="807249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Виртуальная экскурсия </a:t>
            </a:r>
            <a:r>
              <a:rPr lang="ru-RU" sz="36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—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организационная форма 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деятельности, отличающаяся от реальной экскурсии виртуальным отображением реально существующих объектов.</a:t>
            </a:r>
            <a:endParaRPr lang="ru-RU" sz="3600" b="1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404664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получить визуальные сведения о местах недоступных для реального посещения, сэкономить время и средства.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1600" y="477253"/>
            <a:ext cx="788668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Задачи   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Актуализировать знания и расширить представления детей об окружающем мире и мире профессий. 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Активизировать познавательную активность, умственные процессы и социально-коммуникативные компетенции, 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Сформировать умения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поисково‐исследовательской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деятельности.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00042"/>
            <a:ext cx="81439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Преимуществами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являются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проводится непосредственно в учреждении 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виртуальное отображение реально существующих объектов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доступность, наглядность, возможность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повторного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просмотра </a:t>
            </a:r>
          </a:p>
          <a:p>
            <a:pPr>
              <a:buFont typeface="Wingdings" pitchFamily="2" charset="2"/>
              <a:buChar char="ü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интерактивных заданий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642918"/>
            <a:ext cx="77867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виртуальных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экскурсий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в работе с детьми: 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обзорные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тематические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биографические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00034" y="500042"/>
            <a:ext cx="850112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 форме  виртуальные  экскурсии бывают :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Мультимедийные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презентации с помощью программы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PowerPoint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Видеоэкскурсии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Видеоразвивающие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ролики.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Интерактивное общение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2071678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ysClr val="windowText" lastClr="000000"/>
                </a:solidFill>
                <a:hlinkClick r:id="rId2"/>
              </a:rPr>
              <a:t>https</a:t>
            </a:r>
            <a:r>
              <a:rPr lang="ru-RU" sz="2800" dirty="0" smtClean="0">
                <a:solidFill>
                  <a:sysClr val="windowText" lastClr="000000"/>
                </a:solidFill>
                <a:hlinkClick r:id="rId2"/>
              </a:rPr>
              <a:t>:</a:t>
            </a:r>
            <a:r>
              <a:rPr lang="en-US" sz="2800" dirty="0" smtClean="0">
                <a:solidFill>
                  <a:sysClr val="windowText" lastClr="000000"/>
                </a:solidFill>
                <a:hlinkClick r:id="rId2"/>
              </a:rPr>
              <a:t>//</a:t>
            </a:r>
            <a:r>
              <a:rPr lang="en-US" sz="2800" dirty="0" err="1" smtClean="0">
                <a:solidFill>
                  <a:sysClr val="windowText" lastClr="000000"/>
                </a:solidFill>
                <a:hlinkClick r:id="rId2"/>
              </a:rPr>
              <a:t>yotu</a:t>
            </a:r>
            <a:r>
              <a:rPr lang="en-US" sz="2800" dirty="0" err="1" smtClean="0">
                <a:solidFill>
                  <a:sysClr val="windowText" lastClr="000000"/>
                </a:solidFill>
                <a:hlinkClick r:id="rId2"/>
              </a:rPr>
              <a:t>.</a:t>
            </a:r>
            <a:r>
              <a:rPr lang="en-US" sz="2800" dirty="0" err="1" smtClean="0">
                <a:solidFill>
                  <a:sysClr val="windowText" lastClr="000000"/>
                </a:solidFill>
                <a:hlinkClick r:id="rId2"/>
              </a:rPr>
              <a:t>be</a:t>
            </a:r>
            <a:r>
              <a:rPr lang="en-US" sz="2800" dirty="0" smtClean="0">
                <a:solidFill>
                  <a:sysClr val="windowText" lastClr="000000"/>
                </a:solidFill>
                <a:hlinkClick r:id="rId2"/>
              </a:rPr>
              <a:t>/3p4MWoPg-7Y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733</TotalTime>
  <Words>231</Words>
  <Application>Microsoft Office PowerPoint</Application>
  <PresentationFormat>Экран (4:3)</PresentationFormat>
  <Paragraphs>71</Paragraphs>
  <Slides>14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irbis777</dc:creator>
  <cp:lastModifiedBy>1</cp:lastModifiedBy>
  <cp:revision>29</cp:revision>
  <dcterms:created xsi:type="dcterms:W3CDTF">2022-11-30T17:55:41Z</dcterms:created>
  <dcterms:modified xsi:type="dcterms:W3CDTF">2002-01-01T22:01:37Z</dcterms:modified>
</cp:coreProperties>
</file>