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1639cbae9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1639cbae9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1639cbae93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1639cbae9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</a:rPr>
              <a:t>Così più gente può andare a lavorare sapendo che dopo il loro duro lavoro avranno ricevuto un premio e potranno godersi la loro pensione senza pensare ai soldi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1000">
        <p:push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Domande a Giovanni Giolitti</a:t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arenR"/>
            </a:pPr>
            <a:r>
              <a:rPr lang="it">
                <a:solidFill>
                  <a:srgbClr val="000000"/>
                </a:solidFill>
              </a:rPr>
              <a:t>Lei che rapporto aveva con gli operai?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arenR"/>
            </a:pPr>
            <a:r>
              <a:rPr lang="it">
                <a:solidFill>
                  <a:srgbClr val="000000"/>
                </a:solidFill>
              </a:rPr>
              <a:t>Come mai aumento l’obbligo di frequentazione scolastica fino ai 12 anni?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arenR"/>
            </a:pPr>
            <a:r>
              <a:rPr lang="it">
                <a:solidFill>
                  <a:srgbClr val="000000"/>
                </a:solidFill>
              </a:rPr>
              <a:t>Secondo lei, l’aumento dei salari degli operai è stata una buona cosa?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arenR"/>
            </a:pPr>
            <a:r>
              <a:rPr lang="it">
                <a:solidFill>
                  <a:srgbClr val="000000"/>
                </a:solidFill>
              </a:rPr>
              <a:t>Lei come vede i lavoratori che fanno sciopero?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arenR"/>
            </a:pPr>
            <a:r>
              <a:rPr lang="it">
                <a:solidFill>
                  <a:srgbClr val="000000"/>
                </a:solidFill>
              </a:rPr>
              <a:t>Come mai le sue leggi non vengono applicate in tutta Italia ma solo al nord?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arenR"/>
            </a:pPr>
            <a:r>
              <a:rPr lang="it">
                <a:solidFill>
                  <a:srgbClr val="000000"/>
                </a:solidFill>
              </a:rPr>
              <a:t>Perché ha messo come massimo di ore lavorative proprio 10 ore?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arenR"/>
            </a:pPr>
            <a:r>
              <a:rPr lang="it">
                <a:solidFill>
                  <a:srgbClr val="000000"/>
                </a:solidFill>
              </a:rPr>
              <a:t>Per quale motivo lei sta dando la pensione alle persone invalide e alle persone anziane?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Probabili risposte di Giovanni Giolitti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228550" y="11762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/>
          </a:bodyPr>
          <a:lstStyle/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AutoNum type="arabicParenR"/>
            </a:pPr>
            <a:r>
              <a:rPr lang="it">
                <a:solidFill>
                  <a:srgbClr val="000000"/>
                </a:solidFill>
              </a:rPr>
              <a:t>Secondo me gli operai sono una cosa per l’Italia </a:t>
            </a:r>
            <a:endParaRPr>
              <a:solidFill>
                <a:srgbClr val="000000"/>
              </a:solidFill>
            </a:endParaRPr>
          </a:p>
          <a:p>
            <a:pPr indent="-32575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AutoNum type="arabicParenR"/>
            </a:pPr>
            <a:r>
              <a:rPr lang="it">
                <a:solidFill>
                  <a:srgbClr val="000000"/>
                </a:solidFill>
              </a:rPr>
              <a:t>Sì, perché ho messo una legge che fino ai 12 anni, cioè l'obbligo di andare a scuola. </a:t>
            </a:r>
            <a:endParaRPr>
              <a:solidFill>
                <a:srgbClr val="000000"/>
              </a:solidFill>
            </a:endParaRPr>
          </a:p>
          <a:p>
            <a:pPr indent="-32575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AutoNum type="arabicParenR"/>
            </a:pPr>
            <a:r>
              <a:rPr lang="it">
                <a:solidFill>
                  <a:srgbClr val="000000"/>
                </a:solidFill>
              </a:rPr>
              <a:t>Sì, secondo me è l'aumento dei salari Stato una buona cosa, perché così i gli operatori hanno più soldi così possono spendere di più e l'Italia incassa anche di lei più. </a:t>
            </a:r>
            <a:endParaRPr>
              <a:solidFill>
                <a:srgbClr val="000000"/>
              </a:solidFill>
            </a:endParaRPr>
          </a:p>
          <a:p>
            <a:pPr indent="-32575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AutoNum type="arabicParenR"/>
            </a:pPr>
            <a:r>
              <a:rPr lang="it">
                <a:solidFill>
                  <a:srgbClr val="000000"/>
                </a:solidFill>
              </a:rPr>
              <a:t>Sì, secondo me è l'aumento dei salari Stato una buona cosa, perché così i gli operatori hanno più soldi così possono spendere di più e l'Italia incassa anche di lei più. </a:t>
            </a:r>
            <a:endParaRPr>
              <a:solidFill>
                <a:srgbClr val="000000"/>
              </a:solidFill>
            </a:endParaRPr>
          </a:p>
          <a:p>
            <a:pPr indent="-32575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AutoNum type="arabicParenR"/>
            </a:pPr>
            <a:r>
              <a:rPr lang="it">
                <a:solidFill>
                  <a:srgbClr val="000000"/>
                </a:solidFill>
              </a:rPr>
              <a:t>perchè al sud Italia ci sono dei voti molto importanti per la mia carriera  politica e perciò io faccio a loro un favore e loro in cambio mi danno i loro voti.</a:t>
            </a:r>
            <a:endParaRPr>
              <a:solidFill>
                <a:srgbClr val="000000"/>
              </a:solidFill>
            </a:endParaRPr>
          </a:p>
          <a:p>
            <a:pPr indent="-32575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AutoNum type="arabicParenR"/>
            </a:pPr>
            <a:r>
              <a:rPr lang="it">
                <a:solidFill>
                  <a:srgbClr val="000000"/>
                </a:solidFill>
              </a:rPr>
              <a:t>Perché così anche i lavoratori si possono riposare un po di più e possono lavorare meglio il giorno dopo.</a:t>
            </a:r>
            <a:endParaRPr>
              <a:solidFill>
                <a:srgbClr val="000000"/>
              </a:solidFill>
            </a:endParaRPr>
          </a:p>
          <a:p>
            <a:pPr indent="-32575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AutoNum type="arabicParenR"/>
            </a:pPr>
            <a:r>
              <a:rPr lang="it">
                <a:solidFill>
                  <a:srgbClr val="000000"/>
                </a:solidFill>
              </a:rPr>
              <a:t>Così più gente può andare a lavorare sapendo che dopo il loro duro lavoro avranno ricevuto un premio e potranno godersi la loro pensione senza pensare ai soldi 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