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163b422780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163b422780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163b422780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163b422780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1000">
        <p:push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Domande Sinistra storica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2800">
                <a:solidFill>
                  <a:srgbClr val="000000"/>
                </a:solidFill>
              </a:rPr>
              <a:t>1)Che cosa stabilì la Legge Coppino?</a:t>
            </a:r>
            <a:endParaRPr sz="28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2800">
                <a:solidFill>
                  <a:srgbClr val="000000"/>
                </a:solidFill>
              </a:rPr>
              <a:t>2)Cosa successe nel 1882 con la riforma elettorale?</a:t>
            </a:r>
            <a:endParaRPr sz="2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2800">
                <a:solidFill>
                  <a:srgbClr val="000000"/>
                </a:solidFill>
              </a:rPr>
              <a:t> 3) Che cos’è la Triplice Alleanza?</a:t>
            </a:r>
            <a:endParaRPr sz="2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2800">
                <a:solidFill>
                  <a:srgbClr val="000000"/>
                </a:solidFill>
              </a:rPr>
              <a:t>4)Cosa tentò di fare l’Italia nel 1880?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033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it" sz="4400"/>
              <a:t>Risposte sinistra storica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7973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AutoNum type="arabicParenR"/>
            </a:pPr>
            <a:r>
              <a:rPr lang="it" sz="2800">
                <a:solidFill>
                  <a:srgbClr val="000000"/>
                </a:solidFill>
              </a:rPr>
              <a:t>La Legge Coppino stabilisce che l’istruzione doveva essere obbligatoria dai 6 ai 9 anni.</a:t>
            </a:r>
            <a:endParaRPr sz="2800">
              <a:solidFill>
                <a:srgbClr val="000000"/>
              </a:solidFill>
            </a:endParaRPr>
          </a:p>
          <a:p>
            <a:pPr indent="-37973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AutoNum type="arabicParenR"/>
            </a:pPr>
            <a:r>
              <a:rPr lang="it" sz="2800">
                <a:solidFill>
                  <a:srgbClr val="000000"/>
                </a:solidFill>
              </a:rPr>
              <a:t>Nel 1882 la riforma elettorale aumento il numero di persone che potevano votare</a:t>
            </a:r>
            <a:endParaRPr sz="2800">
              <a:solidFill>
                <a:srgbClr val="000000"/>
              </a:solidFill>
            </a:endParaRPr>
          </a:p>
          <a:p>
            <a:pPr indent="-37973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AutoNum type="arabicParenR"/>
            </a:pPr>
            <a:r>
              <a:rPr lang="it" sz="2800">
                <a:solidFill>
                  <a:srgbClr val="000000"/>
                </a:solidFill>
              </a:rPr>
              <a:t>La triplice alleanza era un patto difensivo, in cui tre stati si proteggevano a vicenda nel caso in cui uno di loro fosse stato attaccato.</a:t>
            </a:r>
            <a:endParaRPr sz="2800">
              <a:solidFill>
                <a:srgbClr val="000000"/>
              </a:solidFill>
            </a:endParaRPr>
          </a:p>
          <a:p>
            <a:pPr indent="-37973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AutoNum type="arabicParenR"/>
            </a:pPr>
            <a:r>
              <a:rPr lang="it" sz="2800">
                <a:solidFill>
                  <a:srgbClr val="000000"/>
                </a:solidFill>
              </a:rPr>
              <a:t>Nel 1880 l’Italia tentò di formare un impero coloniale</a:t>
            </a:r>
            <a:endParaRPr sz="28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