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9" Type="http://schemas.openxmlformats.org/officeDocument/2006/relationships/font" Target="fonts/Robo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1163a70d20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1163a70d20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mc:AlternateContent>
    <mc:Choice Requires="p14">
      <p:transition spd="slow" p14:dur="1000">
        <p:push/>
      </p:transition>
    </mc:Choice>
    <mc:Fallback>
      <p:transition spd="slow">
        <p:fade/>
      </p:transition>
    </mc:Fallback>
  </mc:AlternateConten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163292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" sz="3577"/>
              <a:t>Domande a Francesco Crispi</a:t>
            </a:r>
            <a:endParaRPr sz="3577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it" sz="1800"/>
              <a:t>1)</a:t>
            </a:r>
            <a:r>
              <a:rPr lang="it" sz="1700">
                <a:latin typeface="Roboto"/>
                <a:ea typeface="Roboto"/>
                <a:cs typeface="Roboto"/>
                <a:sym typeface="Roboto"/>
              </a:rPr>
              <a:t>Chi è Francesco Crispi?</a:t>
            </a:r>
            <a:endParaRPr sz="1700"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4705"/>
              <a:buFont typeface="Arial"/>
              <a:buNone/>
            </a:pPr>
            <a:r>
              <a:rPr lang="it" sz="170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2)Che cosa dice  il codice penale?</a:t>
            </a:r>
            <a:endParaRPr sz="170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57894"/>
              <a:buFont typeface="Arial"/>
              <a:buNone/>
            </a:pPr>
            <a:r>
              <a:rPr lang="it" sz="1900">
                <a:solidFill>
                  <a:srgbClr val="000000"/>
                </a:solidFill>
              </a:rPr>
              <a:t>3) </a:t>
            </a:r>
            <a:r>
              <a:rPr lang="it" sz="175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 qual era la più importante organizzazione  nata dalle idee di Karl Marx?</a:t>
            </a:r>
            <a:endParaRPr sz="175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it" sz="175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4) che cosa volevano i fasci italiani?</a:t>
            </a:r>
            <a:endParaRPr sz="175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it" sz="175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5) Qual è l’aspetto più fallimentare del governo di Crispi?</a:t>
            </a:r>
            <a:endParaRPr sz="175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62857"/>
              <a:buFont typeface="Arial"/>
              <a:buNone/>
            </a:pPr>
            <a:r>
              <a:rPr lang="it" sz="1750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6) Cosa successe nel 1896 all’Italia?</a:t>
            </a:r>
            <a:endParaRPr sz="14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CFE2F3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Probabili risposte di Francesco Crispi</a:t>
            </a:r>
            <a:endParaRPr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AutoNum type="arabicParenR"/>
            </a:pPr>
            <a:r>
              <a:rPr lang="it">
                <a:solidFill>
                  <a:srgbClr val="000000"/>
                </a:solidFill>
              </a:rPr>
              <a:t>Francesco Crispi è stato uno dei più importanti esponenti della sinistra storica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2) Il codice penale concede la libertà di sciopero e abolisce la pena di morte.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3) La più importante era il Partito socialista italiano.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4) I fasci Siciliani chiedevano la riforma agraria, cioè una distribuzione equa dei territori ai contadini.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5) L’aspetto più fallimentare del governo di Crispi fu stato quello della politica coloniale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it">
                <a:solidFill>
                  <a:srgbClr val="000000"/>
                </a:solidFill>
              </a:rPr>
              <a:t>6) Nel 1896 l’Italia ha subito una sconfitta nella battaglia di Auda da parte dell’attuale Etiopia</a:t>
            </a:r>
            <a:endParaRPr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