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8" r:id="rId2"/>
    <p:sldId id="272" r:id="rId3"/>
    <p:sldId id="256" r:id="rId4"/>
    <p:sldId id="258" r:id="rId5"/>
    <p:sldId id="259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31224" cy="16421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Рекомендации для родителей по развитию </a:t>
            </a:r>
            <a:r>
              <a:rPr lang="ru-RU" dirty="0" err="1" smtClean="0"/>
              <a:t>графомоторики</a:t>
            </a:r>
            <a:r>
              <a:rPr lang="ru-RU" dirty="0" smtClean="0"/>
              <a:t> у детей дошкольного возраста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95936" y="3068960"/>
            <a:ext cx="4690864" cy="3057203"/>
          </a:xfrm>
        </p:spPr>
        <p:txBody>
          <a:bodyPr>
            <a:normAutofit/>
          </a:bodyPr>
          <a:lstStyle/>
          <a:p>
            <a:pPr algn="r"/>
            <a:r>
              <a:rPr lang="ru-RU" sz="2000" i="1" dirty="0" smtClean="0"/>
              <a:t>Педагог-психолог</a:t>
            </a:r>
          </a:p>
          <a:p>
            <a:pPr algn="r"/>
            <a:r>
              <a:rPr lang="ru-RU" sz="2000" i="1" dirty="0" smtClean="0"/>
              <a:t>МКДОУ детский сад №8</a:t>
            </a:r>
          </a:p>
          <a:p>
            <a:pPr algn="r"/>
            <a:r>
              <a:rPr lang="ru-RU" sz="2000" i="1" dirty="0" err="1" smtClean="0"/>
              <a:t>Лахина</a:t>
            </a:r>
            <a:r>
              <a:rPr lang="ru-RU" sz="2000" i="1" dirty="0" smtClean="0"/>
              <a:t> Ю.Н.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85722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29" y="836712"/>
            <a:ext cx="861576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4698" y="1219200"/>
            <a:ext cx="4054603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Юлия\Desktop\пособия для сайта\9_qo6JNCk4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706516" cy="703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Юлия\Desktop\пособия для сайта\t_CjONrumu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706516" cy="7091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Юлия\Desktop\пособия для сайта\wnQJihL4ka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778524" cy="6920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83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Юлия\Desktop\пособия для сайта\y-MYAxJtz0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1"/>
            <a:ext cx="5778524" cy="7041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28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/>
              <a:t/>
            </a:r>
            <a:br>
              <a:rPr lang="ru-RU" sz="5400" i="1" dirty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/>
              <a:t/>
            </a:r>
            <a:br>
              <a:rPr lang="ru-RU" sz="5400" i="1" dirty="0"/>
            </a:br>
            <a:r>
              <a:rPr lang="ru-RU" sz="5400" i="1" dirty="0" smtClean="0"/>
              <a:t>Желаем Успехов!</a:t>
            </a:r>
            <a:endParaRPr lang="ru-RU" sz="5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956523" cy="447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828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335</TotalTime>
  <Words>19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Начальная</vt:lpstr>
      <vt:lpstr>Рекомендации для родителей по развитию графомоторики у детей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Желаем Успехов!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для родителей по развитию графомоторики у детей дошкольного возраста</dc:title>
  <dc:creator>Юлия Лахина</dc:creator>
  <cp:lastModifiedBy>user</cp:lastModifiedBy>
  <cp:revision>37</cp:revision>
  <dcterms:created xsi:type="dcterms:W3CDTF">2013-10-26T19:06:05Z</dcterms:created>
  <dcterms:modified xsi:type="dcterms:W3CDTF">2021-05-14T06:18:23Z</dcterms:modified>
</cp:coreProperties>
</file>