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692696"/>
            <a:ext cx="540060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по ОБЖ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«Огонь – друг, огонь – враг»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077072"/>
            <a:ext cx="4104456" cy="156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 Воспитатели МДОАУ «Д/с № 12»</a:t>
            </a: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Ребривова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В.Г.</a:t>
            </a: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Абзалилова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К.Р.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61206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посредством дидактической игры показать значимость огня в жизни человека в той или иной ситуации.</a:t>
            </a:r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772816"/>
            <a:ext cx="7056784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формировать умение моделировать ситуации, когда огонь является жизненно необходимым и несет хорошее и когда огонь выступает «врагом», может стать причиной пожара и гибели животных и человека;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-закреплять правила безопасного обращения с бытовыми предметами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-развивать сообразительность, умение самостоятельно решать поставленную задачу;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-содействовать проявлению и развитию в игре логического мышления, познавательной активности;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-воспитывать дружеские взаимоотношения между детьми, умение договариваться, помогать друг другу.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65347"/>
            <a:ext cx="5052054" cy="378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7370" r="15711" b="21445"/>
          <a:stretch/>
        </p:blipFill>
        <p:spPr>
          <a:xfrm>
            <a:off x="47188" y="46565"/>
            <a:ext cx="4812844" cy="36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124744"/>
            <a:ext cx="5328592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Комплектация игры: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карточки - иллюстрации – «огонь добро» – 9 шт. ;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карточки - иллюстрации – «огонь зло» - 9 шт. ;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карточки с изображением «доброго» и «злого» огня – 2 шт.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Количество игроков: 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одного и более.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908720"/>
            <a:ext cx="554461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игры: 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карточки - иллюстрации «огонь добро», «огонь зло» делятся между игроками. Задача игроков разделить карточки иллюстрации, положив их возле «доброго» или «злого» огня, на две группы: «огонь добро» и «огонь зло», объясняя свой выбор. Если в игре участвуют несколько игроков, им за правильный ответ выдается жетон. Выигрывает тот игрок, у кого в конце игры окажется большее количество жетонов.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8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15" y="188640"/>
            <a:ext cx="5364088" cy="4023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" y="3429000"/>
            <a:ext cx="437997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79" y="188640"/>
            <a:ext cx="4956043" cy="37170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6228">
            <a:off x="599669" y="2348527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0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492896"/>
            <a:ext cx="56166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Спасибо, за внимание!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02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2024-01-23T12:19:53Z</dcterms:created>
  <dcterms:modified xsi:type="dcterms:W3CDTF">2024-01-23T12:57:12Z</dcterms:modified>
</cp:coreProperties>
</file>