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1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3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2327572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Bef>
                <a:spcPts val="750"/>
              </a:spcBef>
              <a:spcAft>
                <a:spcPts val="2250"/>
              </a:spcAft>
            </a:pPr>
            <a:r>
              <a:rPr lang="ru-RU" kern="1800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Организация виртуальных 3</a:t>
            </a:r>
            <a:r>
              <a:rPr lang="en-US" kern="1800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D</a:t>
            </a:r>
            <a:r>
              <a:rPr lang="ru-RU" kern="1800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экскурсий с детьми дошкольного возраста.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39952" y="4941168"/>
            <a:ext cx="4752528" cy="1080119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Подготовил: воспитатель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категории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Ребрикова В.Г.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21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Виртуальная экскурсия в музей «Великой Победы»</a:t>
            </a:r>
            <a:endParaRPr lang="ru-RU" sz="5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Пример 3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экскурсии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25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myslide.ru/documents_7/26641f9ff55b131c32343b99cbede97a/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16" y="0"/>
            <a:ext cx="9123784" cy="6842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715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https://myslide.ru/documents_7/26641f9ff55b131c32343b99cbede97a/img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692"/>
            <a:ext cx="9123076" cy="6842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368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https://myslide.ru/documents_7/26641f9ff55b131c32343b99cbede97a/img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590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https://myslide.ru/documents_7/26641f9ff55b131c32343b99cbede97a/img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3864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https://myslide.ru/documents_7/26641f9ff55b131c32343b99cbede97a/img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8451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https://myslide.ru/documents_7/26641f9ff55b131c32343b99cbede97a/img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77" y="-22284"/>
            <a:ext cx="9173711" cy="6880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729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https://myslide.ru/documents_7/26641f9ff55b131c32343b99cbede97a/img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657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https://myslide.ru/documents_7/26641f9ff55b131c32343b99cbede97a/img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042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https://myslide.ru/documents_7/26641f9ff55b131c32343b99cbede97a/img1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4396"/>
            <a:ext cx="9163193" cy="6872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676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363272" cy="6187016"/>
          </a:xfrm>
        </p:spPr>
        <p:txBody>
          <a:bodyPr>
            <a:normAutofit/>
          </a:bodyPr>
          <a:lstStyle/>
          <a:p>
            <a:pPr algn="just"/>
            <a:r>
              <a:rPr lang="ru-RU" b="1" dirty="0">
                <a:solidFill>
                  <a:srgbClr val="111111"/>
                </a:solidFill>
                <a:latin typeface="Times New Roman"/>
                <a:ea typeface="Times New Roman"/>
              </a:rPr>
              <a:t>Виртуальная экскурсия</a:t>
            </a:r>
            <a:r>
              <a:rPr lang="ru-RU" dirty="0">
                <a:solidFill>
                  <a:srgbClr val="111111"/>
                </a:solidFill>
                <a:latin typeface="Times New Roman"/>
                <a:ea typeface="Times New Roman"/>
              </a:rPr>
              <a:t> - это организационная </a:t>
            </a:r>
            <a:r>
              <a:rPr lang="ru-RU" b="1" dirty="0">
                <a:solidFill>
                  <a:srgbClr val="111111"/>
                </a:solidFill>
                <a:latin typeface="Times New Roman"/>
                <a:ea typeface="Times New Roman"/>
              </a:rPr>
              <a:t>форма</a:t>
            </a:r>
            <a:r>
              <a:rPr lang="ru-RU" dirty="0">
                <a:solidFill>
                  <a:srgbClr val="111111"/>
                </a:solidFill>
                <a:latin typeface="Times New Roman"/>
                <a:ea typeface="Times New Roman"/>
              </a:rPr>
              <a:t> образовательной деятельности, отличающаяся от реальной </a:t>
            </a:r>
            <a:r>
              <a:rPr lang="ru-RU" b="1" dirty="0">
                <a:solidFill>
                  <a:srgbClr val="111111"/>
                </a:solidFill>
                <a:latin typeface="Times New Roman"/>
                <a:ea typeface="Times New Roman"/>
              </a:rPr>
              <a:t>экскурсии виртуальным</a:t>
            </a:r>
            <a:r>
              <a:rPr lang="ru-RU" dirty="0">
                <a:solidFill>
                  <a:srgbClr val="111111"/>
                </a:solidFill>
                <a:latin typeface="Times New Roman"/>
                <a:ea typeface="Times New Roman"/>
              </a:rPr>
              <a:t> отображением реально существующих объектов.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810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 descr="https://myslide.ru/documents_7/26641f9ff55b131c32343b99cbede97a/img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136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4458824"/>
          </a:xfrm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8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017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111111"/>
                </a:solidFill>
                <a:latin typeface="Times New Roman"/>
                <a:ea typeface="Times New Roman"/>
              </a:rPr>
              <a:t>Доступность</a:t>
            </a:r>
            <a:r>
              <a:rPr lang="ru-RU" sz="3600" dirty="0">
                <a:solidFill>
                  <a:srgbClr val="111111"/>
                </a:solidFill>
                <a:latin typeface="Times New Roman"/>
                <a:ea typeface="Times New Roman"/>
              </a:rPr>
              <a:t>;</a:t>
            </a:r>
            <a:endParaRPr lang="ru-RU" sz="3600" dirty="0" smtClean="0">
              <a:solidFill>
                <a:srgbClr val="111111"/>
              </a:solidFill>
              <a:latin typeface="Times New Roman"/>
              <a:ea typeface="Times New Roman"/>
            </a:endParaRPr>
          </a:p>
          <a:p>
            <a:r>
              <a:rPr lang="ru-RU" sz="3600" dirty="0">
                <a:solidFill>
                  <a:srgbClr val="111111"/>
                </a:solidFill>
                <a:latin typeface="Times New Roman"/>
                <a:ea typeface="Times New Roman"/>
              </a:rPr>
              <a:t>В</a:t>
            </a:r>
            <a:r>
              <a:rPr lang="ru-RU" sz="3600" dirty="0" smtClean="0">
                <a:solidFill>
                  <a:srgbClr val="111111"/>
                </a:solidFill>
                <a:latin typeface="Times New Roman"/>
                <a:ea typeface="Times New Roman"/>
              </a:rPr>
              <a:t>озможность </a:t>
            </a:r>
            <a:r>
              <a:rPr lang="ru-RU" sz="3600" dirty="0">
                <a:solidFill>
                  <a:srgbClr val="111111"/>
                </a:solidFill>
                <a:latin typeface="Times New Roman"/>
                <a:ea typeface="Times New Roman"/>
              </a:rPr>
              <a:t>повторного </a:t>
            </a:r>
            <a:r>
              <a:rPr lang="ru-RU" sz="3600" dirty="0" smtClean="0">
                <a:solidFill>
                  <a:srgbClr val="111111"/>
                </a:solidFill>
                <a:latin typeface="Times New Roman"/>
                <a:ea typeface="Times New Roman"/>
              </a:rPr>
              <a:t>просмотра; </a:t>
            </a:r>
          </a:p>
          <a:p>
            <a:r>
              <a:rPr lang="ru-RU" sz="3600" dirty="0" smtClean="0">
                <a:solidFill>
                  <a:srgbClr val="111111"/>
                </a:solidFill>
                <a:latin typeface="Times New Roman"/>
                <a:ea typeface="Times New Roman"/>
              </a:rPr>
              <a:t>Наглядность; </a:t>
            </a:r>
          </a:p>
          <a:p>
            <a:r>
              <a:rPr lang="ru-RU" sz="3600" dirty="0" smtClean="0">
                <a:solidFill>
                  <a:srgbClr val="111111"/>
                </a:solidFill>
                <a:latin typeface="Times New Roman"/>
                <a:ea typeface="Times New Roman"/>
              </a:rPr>
              <a:t>Наличие </a:t>
            </a:r>
            <a:r>
              <a:rPr lang="ru-RU" sz="3600" dirty="0">
                <a:solidFill>
                  <a:srgbClr val="111111"/>
                </a:solidFill>
                <a:latin typeface="Times New Roman"/>
                <a:ea typeface="Times New Roman"/>
              </a:rPr>
              <a:t>интерактивных </a:t>
            </a:r>
            <a:r>
              <a:rPr lang="ru-RU" sz="3600" dirty="0" smtClean="0">
                <a:solidFill>
                  <a:srgbClr val="111111"/>
                </a:solidFill>
                <a:latin typeface="Times New Roman"/>
                <a:ea typeface="Times New Roman"/>
              </a:rPr>
              <a:t>заданий.</a:t>
            </a:r>
            <a:endParaRPr lang="ru-RU" sz="3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111111"/>
                </a:solidFill>
                <a:latin typeface="Times New Roman"/>
                <a:ea typeface="Times New Roman"/>
              </a:rPr>
              <a:t>Преимуществами </a:t>
            </a:r>
            <a:r>
              <a:rPr lang="ru-RU" dirty="0" smtClean="0">
                <a:solidFill>
                  <a:srgbClr val="111111"/>
                </a:solidFill>
                <a:latin typeface="Times New Roman"/>
                <a:ea typeface="Times New Roman"/>
              </a:rPr>
              <a:t>являются: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986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3777283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rgbClr val="111111"/>
                </a:solidFill>
                <a:latin typeface="Times New Roman"/>
                <a:ea typeface="Times New Roman"/>
              </a:rPr>
              <a:t>воспитатель сам отбирает нужный ему </a:t>
            </a:r>
            <a:r>
              <a:rPr lang="ru-RU" sz="3600" dirty="0" smtClean="0">
                <a:solidFill>
                  <a:srgbClr val="111111"/>
                </a:solidFill>
                <a:latin typeface="Times New Roman"/>
                <a:ea typeface="Times New Roman"/>
              </a:rPr>
              <a:t>материал;</a:t>
            </a:r>
          </a:p>
          <a:p>
            <a:r>
              <a:rPr lang="ru-RU" sz="3600" dirty="0" smtClean="0">
                <a:solidFill>
                  <a:srgbClr val="111111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>
                <a:solidFill>
                  <a:srgbClr val="111111"/>
                </a:solidFill>
                <a:latin typeface="Times New Roman"/>
                <a:ea typeface="Times New Roman"/>
              </a:rPr>
              <a:t>составляет необходимый </a:t>
            </a:r>
            <a:r>
              <a:rPr lang="ru-RU" sz="3600" dirty="0" smtClean="0">
                <a:solidFill>
                  <a:srgbClr val="111111"/>
                </a:solidFill>
                <a:latin typeface="Times New Roman"/>
                <a:ea typeface="Times New Roman"/>
              </a:rPr>
              <a:t>маршрут;</a:t>
            </a:r>
          </a:p>
          <a:p>
            <a:r>
              <a:rPr lang="ru-RU" sz="3600" dirty="0" smtClean="0">
                <a:solidFill>
                  <a:srgbClr val="111111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>
                <a:solidFill>
                  <a:srgbClr val="111111"/>
                </a:solidFill>
                <a:latin typeface="Times New Roman"/>
                <a:ea typeface="Times New Roman"/>
              </a:rPr>
              <a:t>изменяет содержание согласно поставленным целям и интересам детей</a:t>
            </a:r>
            <a:endParaRPr lang="ru-RU" sz="3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111111"/>
                </a:solidFill>
                <a:latin typeface="Times New Roman"/>
                <a:ea typeface="Times New Roman"/>
              </a:rPr>
              <a:t>Достоинства данных </a:t>
            </a:r>
            <a:r>
              <a:rPr lang="ru-RU" b="1" dirty="0">
                <a:solidFill>
                  <a:srgbClr val="111111"/>
                </a:solidFill>
                <a:latin typeface="Times New Roman"/>
                <a:ea typeface="Times New Roman"/>
              </a:rPr>
              <a:t>экскурсий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761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>
            <a:normAutofit/>
          </a:bodyPr>
          <a:lstStyle/>
          <a:p>
            <a:pPr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3200" dirty="0" smtClean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1</a:t>
            </a:r>
            <a:r>
              <a:rPr lang="ru-RU" sz="32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. Мультимедийные презентации с помощью программы </a:t>
            </a:r>
            <a:r>
              <a:rPr lang="ru-RU" sz="3200" dirty="0" err="1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PowerPoint</a:t>
            </a:r>
            <a:r>
              <a:rPr lang="ru-RU" sz="32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 (</a:t>
            </a:r>
            <a:r>
              <a:rPr lang="ru-RU" sz="3200" i="1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«Живопись русских художников»</a:t>
            </a:r>
            <a:r>
              <a:rPr lang="ru-RU" sz="32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, </a:t>
            </a:r>
            <a:r>
              <a:rPr lang="ru-RU" sz="3200" i="1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«Народные игрушки»</a:t>
            </a:r>
            <a:r>
              <a:rPr lang="ru-RU" sz="32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, «Что нужно строителю </a:t>
            </a:r>
            <a:r>
              <a:rPr lang="ru-RU" sz="3200" i="1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(стоматологу, окулисту, повару)</a:t>
            </a:r>
            <a:r>
              <a:rPr lang="ru-RU" sz="32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», </a:t>
            </a:r>
            <a:r>
              <a:rPr lang="ru-RU" sz="3200" i="1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«История часов»</a:t>
            </a:r>
            <a:r>
              <a:rPr lang="ru-RU" sz="32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, </a:t>
            </a:r>
            <a:r>
              <a:rPr lang="ru-RU" sz="3200" i="1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«Дорожная азбука»</a:t>
            </a:r>
            <a:r>
              <a:rPr lang="ru-RU" sz="32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 и т. д.);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Формы проведения виртуальных экскурсий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34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052736"/>
            <a:ext cx="7408333" cy="5073427"/>
          </a:xfrm>
        </p:spPr>
        <p:txBody>
          <a:bodyPr/>
          <a:lstStyle/>
          <a:p>
            <a:pPr lvl="0" indent="0">
              <a:lnSpc>
                <a:spcPct val="115000"/>
              </a:lnSpc>
              <a:buClr>
                <a:srgbClr val="31B6FD"/>
              </a:buClr>
              <a:buNone/>
            </a:pPr>
            <a:r>
              <a:rPr lang="ru-RU" sz="32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2. </a:t>
            </a:r>
            <a:r>
              <a:rPr lang="ru-RU" sz="3200" b="1" dirty="0" err="1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Видеоэкскурсии</a:t>
            </a:r>
            <a:r>
              <a:rPr lang="ru-RU" sz="3200" b="1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sz="32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(</a:t>
            </a:r>
            <a:r>
              <a:rPr lang="ru-RU" sz="3200" b="1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Экскурсии </a:t>
            </a:r>
            <a:r>
              <a:rPr lang="ru-RU" sz="3200" i="1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«Космодром»</a:t>
            </a:r>
            <a:r>
              <a:rPr lang="ru-RU" sz="32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, </a:t>
            </a:r>
            <a:r>
              <a:rPr lang="ru-RU" sz="3200" i="1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«Подводный мир»</a:t>
            </a:r>
            <a:r>
              <a:rPr lang="ru-RU" sz="32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, </a:t>
            </a:r>
            <a:r>
              <a:rPr lang="ru-RU" sz="3200" i="1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«Антарктида»</a:t>
            </a:r>
            <a:r>
              <a:rPr lang="ru-RU" sz="32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, </a:t>
            </a:r>
            <a:r>
              <a:rPr lang="ru-RU" sz="3200" i="1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«Шоколадная фабрика»</a:t>
            </a:r>
            <a:r>
              <a:rPr lang="ru-RU" sz="32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, </a:t>
            </a:r>
            <a:r>
              <a:rPr lang="ru-RU" sz="3200" i="1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«Где делают бумагу?»</a:t>
            </a:r>
            <a:r>
              <a:rPr lang="ru-RU" sz="32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, </a:t>
            </a:r>
            <a:r>
              <a:rPr lang="ru-RU" sz="3200" i="1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«Как создается книга, газета»</a:t>
            </a:r>
            <a:r>
              <a:rPr lang="ru-RU" sz="32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, </a:t>
            </a:r>
            <a:r>
              <a:rPr lang="ru-RU" sz="3200" i="1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«Можно ли жить в пустыне?»</a:t>
            </a:r>
            <a:r>
              <a:rPr lang="ru-RU" sz="32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, </a:t>
            </a:r>
            <a:r>
              <a:rPr lang="ru-RU" sz="3200" i="1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«Что внутри вулкана?»</a:t>
            </a:r>
            <a:r>
              <a:rPr lang="ru-RU" sz="32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, </a:t>
            </a:r>
            <a:r>
              <a:rPr lang="ru-RU" sz="3200" i="1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«Русский музей»</a:t>
            </a:r>
            <a:r>
              <a:rPr lang="ru-RU" sz="32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 и т. д.);</a:t>
            </a:r>
            <a:endParaRPr lang="ru-RU" sz="3200" dirty="0">
              <a:solidFill>
                <a:srgbClr val="073E87"/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616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797152"/>
          </a:xfrm>
        </p:spPr>
        <p:txBody>
          <a:bodyPr>
            <a:normAutofit fontScale="62500" lnSpcReduction="20000"/>
          </a:bodyPr>
          <a:lstStyle/>
          <a:p>
            <a:pPr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38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1. Начинаем с выбора темы, определения цели и задач </a:t>
            </a:r>
            <a:r>
              <a:rPr lang="ru-RU" sz="3800" b="1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экскурсии</a:t>
            </a:r>
            <a:r>
              <a:rPr lang="ru-RU" sz="38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. Затем выбираем литературу и активно проводим предварительную </a:t>
            </a:r>
            <a:r>
              <a:rPr lang="ru-RU" sz="3800" b="1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работу с родителями</a:t>
            </a:r>
            <a:r>
              <a:rPr lang="ru-RU" sz="38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. Далее на основе полученного материала подробно изучаем </a:t>
            </a:r>
            <a:r>
              <a:rPr lang="ru-RU" sz="3800" b="1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экскурсионные объекты</a:t>
            </a:r>
            <a:r>
              <a:rPr lang="ru-RU" sz="38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, составляем маршрут </a:t>
            </a:r>
            <a:r>
              <a:rPr lang="ru-RU" sz="3800" b="1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экскурсии на основе видеоряда</a:t>
            </a:r>
            <a:r>
              <a:rPr lang="ru-RU" sz="38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, определяем технику ведения </a:t>
            </a:r>
            <a:r>
              <a:rPr lang="ru-RU" sz="3800" b="1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виртуальной экскурсии</a:t>
            </a:r>
            <a:r>
              <a:rPr lang="ru-RU" sz="38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 и подготавливаем текст </a:t>
            </a:r>
            <a:r>
              <a:rPr lang="ru-RU" sz="3800" i="1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(комментарий)</a:t>
            </a:r>
            <a:r>
              <a:rPr lang="ru-RU" sz="38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sz="3800" b="1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экскурсии</a:t>
            </a:r>
            <a:r>
              <a:rPr lang="ru-RU" sz="38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. Сопровождающий комментарий может быть представлен в текстовой </a:t>
            </a:r>
            <a:r>
              <a:rPr lang="ru-RU" sz="3800" b="1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форме</a:t>
            </a:r>
            <a:r>
              <a:rPr lang="ru-RU" sz="38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 или в виде аудиозаписи голоса "</a:t>
            </a:r>
            <a:r>
              <a:rPr lang="ru-RU" sz="3800" b="1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экскурсовода</a:t>
            </a:r>
            <a:r>
              <a:rPr lang="ru-RU" sz="38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";</a:t>
            </a:r>
            <a:endParaRPr lang="ru-RU" sz="38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2370592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111111"/>
                </a:solidFill>
                <a:latin typeface="Times New Roman"/>
                <a:ea typeface="Times New Roman"/>
              </a:rPr>
              <a:t>Для организации и проведения </a:t>
            </a:r>
            <a:r>
              <a:rPr lang="ru-RU" sz="3200" b="1" dirty="0">
                <a:solidFill>
                  <a:srgbClr val="111111"/>
                </a:solidFill>
                <a:latin typeface="Times New Roman"/>
                <a:ea typeface="Times New Roman"/>
              </a:rPr>
              <a:t>виртуальной экскурсии разработан алгоритм действий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72150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60648"/>
            <a:ext cx="7408333" cy="5865515"/>
          </a:xfrm>
        </p:spPr>
        <p:txBody>
          <a:bodyPr>
            <a:normAutofit lnSpcReduction="10000"/>
          </a:bodyPr>
          <a:lstStyle/>
          <a:p>
            <a:pPr indent="0">
              <a:lnSpc>
                <a:spcPct val="115000"/>
              </a:lnSpc>
              <a:spcBef>
                <a:spcPts val="1125"/>
              </a:spcBef>
              <a:spcAft>
                <a:spcPts val="1125"/>
              </a:spcAft>
              <a:buNone/>
            </a:pPr>
            <a:r>
              <a:rPr lang="ru-RU" sz="28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2. Погружение ребенка в сюжет организованной образовательной деятельности путем создания мотивации через создание проблемных игровых познавательных ситуаций;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pPr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3. Проведение </a:t>
            </a:r>
            <a:r>
              <a:rPr lang="ru-RU" sz="2800" b="1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виртуальной экскурсии</a:t>
            </a:r>
            <a:r>
              <a:rPr lang="ru-RU" sz="28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 через компьютерную программу </a:t>
            </a:r>
            <a:r>
              <a:rPr lang="ru-RU" sz="2800" dirty="0" err="1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Skype</a:t>
            </a:r>
            <a:r>
              <a:rPr lang="ru-RU" sz="28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 или просмотр </a:t>
            </a:r>
            <a:r>
              <a:rPr lang="ru-RU" sz="2800" b="1" dirty="0" err="1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видеоэкскурсии</a:t>
            </a:r>
            <a:r>
              <a:rPr lang="ru-RU" sz="2800" b="1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 с обсуждением</a:t>
            </a:r>
            <a:r>
              <a:rPr lang="ru-RU" sz="28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pPr indent="0">
              <a:lnSpc>
                <a:spcPct val="115000"/>
              </a:lnSpc>
              <a:spcBef>
                <a:spcPts val="1125"/>
              </a:spcBef>
              <a:spcAft>
                <a:spcPts val="1125"/>
              </a:spcAft>
              <a:buNone/>
            </a:pPr>
            <a:r>
              <a:rPr lang="ru-RU" sz="28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4. Повторный просмотр видеофрагментов по желанию и интересам детей;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284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60648"/>
            <a:ext cx="7408333" cy="6480720"/>
          </a:xfrm>
        </p:spPr>
        <p:txBody>
          <a:bodyPr>
            <a:noAutofit/>
          </a:bodyPr>
          <a:lstStyle/>
          <a:p>
            <a:pPr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5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5. Заканчиваем </a:t>
            </a:r>
            <a:r>
              <a:rPr lang="ru-RU" sz="2500" b="1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виртуальную экскурсию</a:t>
            </a:r>
            <a:r>
              <a:rPr lang="ru-RU" sz="25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 итоговым обсуждением, в ходе которого вместе с детьми обобщаем, систематизируем увиденное и услышанное, делимся впечатлениями. Проведение </a:t>
            </a:r>
            <a:r>
              <a:rPr lang="ru-RU" sz="2500" b="1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виртуальной экскурсии</a:t>
            </a:r>
            <a:r>
              <a:rPr lang="ru-RU" sz="25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 может осуществлять в групповой или индивидуальной деятельности, главное, чтобы </a:t>
            </a:r>
            <a:r>
              <a:rPr lang="ru-RU" sz="2500" b="1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информация</a:t>
            </a:r>
            <a:r>
              <a:rPr lang="ru-RU" sz="2500" dirty="0"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 удовлетворяла познавательные интересы детей и способствовала использованию освоенного материала в практической деятельности детей (сюжетно-ролевой игре, изобразительной, моделирующей, музыкальной, познавательной, исследовательской, двигательной деятельности).</a:t>
            </a:r>
            <a:endParaRPr lang="ru-RU" sz="2500" dirty="0">
              <a:latin typeface="Calibri"/>
              <a:ea typeface="Calibri"/>
              <a:cs typeface="Times New Roman"/>
            </a:endParaRPr>
          </a:p>
          <a:p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val="98382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39</TotalTime>
  <Words>133</Words>
  <Application>Microsoft Office PowerPoint</Application>
  <PresentationFormat>Экран (4:3)</PresentationFormat>
  <Paragraphs>25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Волна</vt:lpstr>
      <vt:lpstr>Организация виртуальных 3D экскурсий с детьми дошкольного возраста.</vt:lpstr>
      <vt:lpstr>Виртуальная экскурсия - это организационная форма образовательной деятельности, отличающаяся от реальной экскурсии виртуальным отображением реально существующих объектов. </vt:lpstr>
      <vt:lpstr>Преимуществами являются:</vt:lpstr>
      <vt:lpstr>Достоинства данных экскурсий </vt:lpstr>
      <vt:lpstr>Формы проведения виртуальных экскурсий</vt:lpstr>
      <vt:lpstr>Презентация PowerPoint</vt:lpstr>
      <vt:lpstr>Для организации и проведения виртуальной экскурсии разработан алгоритм действий</vt:lpstr>
      <vt:lpstr>Презентация PowerPoint</vt:lpstr>
      <vt:lpstr>Презентация PowerPoint</vt:lpstr>
      <vt:lpstr>Пример 3D экскурсии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виртуальных 3D экскурсий с детьми дошкольного возраста.</dc:title>
  <dc:creator>Пользователь</dc:creator>
  <cp:lastModifiedBy>Пользователь</cp:lastModifiedBy>
  <cp:revision>5</cp:revision>
  <dcterms:created xsi:type="dcterms:W3CDTF">2021-02-08T08:08:09Z</dcterms:created>
  <dcterms:modified xsi:type="dcterms:W3CDTF">2021-02-09T09:17:41Z</dcterms:modified>
</cp:coreProperties>
</file>