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77" r:id="rId7"/>
    <p:sldId id="259" r:id="rId8"/>
    <p:sldId id="260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– класс для педагогов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«Дидактические игры как средство формирования основ безопасности жизнедеятельности детей дошкольного возраста»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968552" cy="129614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воспитатель первой квалификационной категории Ребрикова В.Г.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07" y="-252541"/>
            <a:ext cx="9305807" cy="71206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225" y="116632"/>
            <a:ext cx="5388775" cy="60095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kern="0" dirty="0">
                <a:solidFill>
                  <a:srgbClr val="1C1C1C"/>
                </a:solidFill>
                <a:latin typeface="Times New Roman"/>
                <a:ea typeface="Calibri"/>
                <a:cs typeface="Times New Roman"/>
              </a:rPr>
              <a:t>Бенджамин </a:t>
            </a:r>
            <a:r>
              <a:rPr lang="ru-RU" sz="2400" kern="0" dirty="0" err="1">
                <a:solidFill>
                  <a:srgbClr val="1C1C1C"/>
                </a:solidFill>
                <a:latin typeface="Times New Roman"/>
                <a:ea typeface="Calibri"/>
                <a:cs typeface="Times New Roman"/>
              </a:rPr>
              <a:t>Блум</a:t>
            </a:r>
            <a:r>
              <a:rPr lang="ru-RU" sz="2400" kern="0" dirty="0">
                <a:solidFill>
                  <a:srgbClr val="1C1C1C"/>
                </a:solidFill>
                <a:latin typeface="Times New Roman"/>
                <a:ea typeface="Calibri"/>
                <a:cs typeface="Times New Roman"/>
              </a:rPr>
              <a:t> - американский психолог и педагог.  Он является автором уникальной системы алгоритмов педагогической деятельности. Предложенная им теория, разделяет образовательные цели на три блока: когнитивную (Знаю), психомоторную (Творю) и аффективную (Умею). То есть, ребенку предлагают не готовое знание, а проблему. А он, используя свой опыт и познания, должен найти пути разрешения этой проблемы.</a:t>
            </a:r>
            <a:r>
              <a:rPr lang="ru-RU" sz="2400" kern="0" dirty="0">
                <a:solidFill>
                  <a:srgbClr val="1C1C1C"/>
                </a:solidFill>
                <a:ea typeface="Calibri"/>
                <a:cs typeface="Times New Roman"/>
              </a:rPr>
              <a:t/>
            </a:r>
            <a:br>
              <a:rPr lang="ru-RU" sz="2400" kern="0" dirty="0">
                <a:solidFill>
                  <a:srgbClr val="1C1C1C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Picture 2" descr="http://i0.wp.com/www.egtmatematik.com/wp-content/uploads/2016/04/Ekran-Resmi-2016-04-09-20.18.18-e1460222116304.png?resize=300%2C37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4657" b="3484"/>
          <a:stretch/>
        </p:blipFill>
        <p:spPr bwMode="auto">
          <a:xfrm>
            <a:off x="179512" y="116632"/>
            <a:ext cx="3575713" cy="49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fontAlgn="base">
              <a:lnSpc>
                <a:spcPct val="115000"/>
              </a:lnSpc>
              <a:buNone/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Методика использования «Кубика </a:t>
            </a:r>
            <a:r>
              <a:rPr lang="ru-RU" sz="2400" b="1" kern="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20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225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Понадобится обычный бумажный куб, на гранях которого написано:</a:t>
            </a:r>
            <a:endParaRPr lang="ru-RU" sz="225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Назови.</a:t>
            </a:r>
            <a:endParaRPr lang="ru-RU" sz="2250" b="1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Почему.</a:t>
            </a:r>
            <a:endParaRPr lang="ru-RU" sz="2250" b="1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Объясни.</a:t>
            </a:r>
            <a:endParaRPr lang="ru-RU" sz="2250" b="1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Предложи.</a:t>
            </a:r>
            <a:endParaRPr lang="ru-RU" sz="2250" b="1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Придумай.</a:t>
            </a:r>
            <a:endParaRPr lang="ru-RU" sz="2250" b="1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Поделись.</a:t>
            </a:r>
            <a:endParaRPr lang="ru-RU" sz="2250" b="1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225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Формулируется тема Образовательной деятельности. То есть тема должна обозначить круг вопросов, на которые придётся отвечать.</a:t>
            </a:r>
            <a:endParaRPr lang="ru-RU" sz="225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25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sz="225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«Кубик </a:t>
            </a:r>
            <a:r>
              <a:rPr lang="ru-RU" sz="2250" kern="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25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уникален тем, что позволяет формулировать вопросы самого разного характера. Воспитатель или один из детей бросает кубик. Выпавшая грань укажет: какого типа вопрос следует задать. Удобнее ориентироваться по слову на грани кубика — с него и должен начинаться вопрос.</a:t>
            </a:r>
            <a:endParaRPr lang="ru-RU" sz="225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pedsovet.su/_pu/60/806823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7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Грань «Назови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Предполагает воспроизведение знаний. Это самые простые вопросы. Ребёнку  предлагается просто назвать предмет, явление, термин и т.д. </a:t>
            </a: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Например,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«Назови три весенних месяца. Какие весенние праздники ты знаешь?». Данный блок можно разнообразить вариативными заданиями, которые помогают проверить самые общие знания по теме.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Грань «Почему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Это блок вопросов позволяет сформулировать причинно-следственные связи, то есть описать процессы, которые происходят с указанным предметом, явлением.  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Почему весной возвращаются перелётные птицы? Какая перелётная птица возвращается первой? 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1800" b="1" kern="0" dirty="0">
                <a:solidFill>
                  <a:srgbClr val="000000"/>
                </a:solidFill>
                <a:ea typeface="Calibri"/>
                <a:cs typeface="Times New Roman"/>
              </a:rPr>
              <a:t>	</a:t>
            </a: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Грань «Объясни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Это вопросы уточняющие. Они помогают увидеть проблему в разных сторон.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Дополнительные фразы, которые помогут сформулировать вопросы этого блока:</a:t>
            </a:r>
            <a:r>
              <a:rPr lang="ru-RU" sz="1800" kern="0" dirty="0">
                <a:solidFill>
                  <a:srgbClr val="000000"/>
                </a:solidFill>
                <a:ea typeface="Calibri"/>
                <a:cs typeface="Times New Roman"/>
              </a:rPr>
              <a:t> 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Как ты думаешь, какие изменения в природе происходят весной? Как встречают весну звери?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1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Грань «Предложи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Ребёнок должен предложить свою задачу, которая позволяет применить то или иное правило. Либо предложить свое видение проблемы, свои идеи. </a:t>
            </a: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Предложи игры, в которые можно поиграть в весенний день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 Грань «Придумай»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— это вопросы творческие, которые содержат в себе элемент предположения, вымысла.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Придумай красивые слова о весне. Как её можно описать?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 Грань «Поделись»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— вопросы этого блока предназначены для активации мыслительной деятельности детей, учат их анализировать, выделять факты и следствия.</a:t>
            </a:r>
            <a:r>
              <a:rPr lang="ru-RU" sz="1800" kern="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Вопросам этого блока желательно добавлять эмоциональную окраску. То есть, сконцентрировать внимание на ощущениях и чувствах ребёнка, его эмоциях, которые вызваны названной темой.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«Нравится ли тебе такое время года как весна? За что ты её любишь?</a:t>
            </a:r>
            <a:endParaRPr lang="ru-RU" sz="18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 fontAlgn="base">
              <a:lnSpc>
                <a:spcPct val="115000"/>
              </a:lnSpc>
              <a:buNone/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Применение</a:t>
            </a:r>
            <a:endParaRPr lang="ru-RU" sz="24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«Кубик </a:t>
            </a:r>
            <a:r>
              <a:rPr lang="ru-RU" sz="2400" kern="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можно использовать во всех группах и по всем  образовательным областям. </a:t>
            </a:r>
            <a:endParaRPr lang="ru-RU" sz="20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Наиболее удобно применять этот приём на обобщающих занятиях, когда у детей  уже есть представление о сути темы.</a:t>
            </a:r>
            <a:endParaRPr lang="ru-RU" sz="20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Что касается использования на более раннем этапе изучения материала, то работу с кубиком можно сделать групповой, то есть ответы на вопросы  нужно будет формулировать вместе.</a:t>
            </a:r>
            <a:endParaRPr lang="ru-RU" sz="20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15000"/>
              </a:lnSpc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Этот упрощённый способ помогает не только собрать все знания детей, но и развить в ребятах чувство коллективизма, необходимости помогать друг другу и нести ответственность за работу всех членов команды.</a:t>
            </a:r>
            <a:endParaRPr lang="ru-RU" sz="2000" kern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5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как часть образовательной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ОБЖ.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вопросы, дети обобщают свои знания полученные на занятии.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«Только те средства по обеспечению безопасности хороши, надёжны и долговечны, которые зависят от вас самих и от вашей собственной энергии».</a:t>
            </a:r>
          </a:p>
          <a:p>
            <a:pPr marL="0" indent="0"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Никколо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Макиавелли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1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AutoShape 2" descr="https://top-fon.com/uploads/posts/2023-01/1674687230_top-fon-com-p-skachat-fon-prezentatsii-dlya-nachalnoi-sh-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280920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знакомство с практическим применением некоторых дидактических игр и упражнений для обучения дошкольников основам безопасности жизнедеятельности.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дать понятие о роли дидактических игр  в обучении дошкольников правилам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безопасности;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совершенствовать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практические навыки, необходимые при формировании у дошкольников безопасного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поведения;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достижение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взаимодействия педагогов в вопросах профилактики безопасности детей в образовательном процессе.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07562"/>
            <a:ext cx="9521831" cy="7065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75252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явление многоплановое и сложное. Это и метод обучения, и самостоятельная деятельность дошкольников, и средство всестороннего развития личности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562"/>
            <a:ext cx="9341303" cy="7065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Роль дидактических игр в формировании культуры безопасного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поведения: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через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систему специальных заданий и упражнений организовать ситуацию, позволяющую знакомить детей с источниками опасности, научить различать потенциально опасные предметы;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сформировать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представления о мерах предосторожности и способах безопасного поведения;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познакомить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 необходимыми действиями в случае опасности.</a:t>
            </a:r>
            <a:endParaRPr lang="ru-RU" sz="2000" dirty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07562"/>
            <a:ext cx="9521831" cy="7065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7525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Всю работу по формированию у дошкольников навыков безопасного поведения в можно разделить на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5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разделов: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I . Ребёнок в социуме.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II . Ребёнок и природа.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III . Ребёнок в быту.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IV . Ребенок и здоровье.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V . Ребёнок и улица.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07562"/>
            <a:ext cx="9521831" cy="7065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7525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Источники опасности делятся на 3 группы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спички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газовые плиты, розетки, включенные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электроприборы;</a:t>
            </a:r>
            <a:endParaRPr lang="ru-RU" sz="18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иголка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ножницы, нож,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вилка;</a:t>
            </a:r>
            <a:endParaRPr lang="ru-RU" sz="18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бытовая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химия, лекарства, спиртные напитки, сигареты, режуще-колющие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инструменты.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757" y="1051"/>
            <a:ext cx="9155034" cy="11236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Авторская игра «Огонь – друг, огонь – враг»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25277" cy="5733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301">
            <a:off x="32934" y="2354440"/>
            <a:ext cx="4779044" cy="35842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2319">
            <a:off x="4346853" y="2074578"/>
            <a:ext cx="4743549" cy="35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Авторская игра «Незнайка изучает дорожные знаки»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1" cy="5589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091">
            <a:off x="411266" y="2575763"/>
            <a:ext cx="4191755" cy="32526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111">
            <a:off x="4846551" y="2349130"/>
            <a:ext cx="3841502" cy="28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07" y="-252541"/>
            <a:ext cx="9305807" cy="71206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/>
                <a:ea typeface="Calibri"/>
              </a:rPr>
              <a:t>Одной </a:t>
            </a:r>
            <a:r>
              <a:rPr lang="ru-RU" sz="2800" b="1" dirty="0">
                <a:latin typeface="Times New Roman"/>
                <a:ea typeface="Calibri"/>
              </a:rPr>
              <a:t>из разновидностей дидактической игры является Кубик </a:t>
            </a:r>
            <a:r>
              <a:rPr lang="ru-RU" sz="2800" b="1" dirty="0" err="1">
                <a:latin typeface="Times New Roman"/>
                <a:ea typeface="Calibri"/>
              </a:rPr>
              <a:t>Блума</a:t>
            </a:r>
            <a:r>
              <a:rPr lang="ru-RU" sz="2800" b="1" dirty="0">
                <a:latin typeface="Times New Roman"/>
                <a:ea typeface="Calibri"/>
              </a:rPr>
              <a:t>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14" y="1340768"/>
            <a:ext cx="585876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568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 – класс для педагогов  «Дидактические игры как средство формирования основ безопасности жизнедеятельности детей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Авторская игра «Огонь – друг, огонь – враг»</vt:lpstr>
      <vt:lpstr>Авторская игра «Незнайка изучает дорожные знаки»</vt:lpstr>
      <vt:lpstr>Одной из разновидностей дидактической игры является Кубик Блума.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педагогов  «Игровые обучающие ситуации как средство формирования основ безопасного поведения детей дошкольного возраста»</dc:title>
  <dc:creator>Пользователь</dc:creator>
  <cp:lastModifiedBy>Пользователь</cp:lastModifiedBy>
  <cp:revision>17</cp:revision>
  <dcterms:created xsi:type="dcterms:W3CDTF">2024-03-13T07:38:56Z</dcterms:created>
  <dcterms:modified xsi:type="dcterms:W3CDTF">2024-04-19T04:00:24Z</dcterms:modified>
</cp:coreProperties>
</file>