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T Travels" panose="020B0604020202020204" charset="-52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51112" y="5118542"/>
            <a:ext cx="10843592" cy="474000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47056" y="962025"/>
            <a:ext cx="17281920" cy="4508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дошкольное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образовательное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автономное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Детский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№12 "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Журавушка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комбинированного вида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Орск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а»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9799"/>
              </a:lnSpc>
            </a:pP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Обобщение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опыта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4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9799"/>
              </a:lnSpc>
            </a:pP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Духовно-нравственное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воспитани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старшего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народов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7564" y="839866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Аканова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Рисунок 5" descr="fcffcfa88bf8e0d9f0ffd9526682a81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" y="-91996"/>
            <a:ext cx="18288000" cy="103789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139238" y="4276725"/>
            <a:ext cx="9525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049031" y="7303740"/>
            <a:ext cx="14112627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en-US" sz="9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9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просмотр!</a:t>
            </a:r>
            <a:endParaRPr lang="en-US" sz="9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2774950"/>
            <a:ext cx="108458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719064" y="173193"/>
            <a:ext cx="16921880" cy="9874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en-US" sz="35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ts val="4759"/>
              </a:lnSpc>
            </a:pPr>
            <a:r>
              <a:rPr lang="ru-RU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высоко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ценили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нравственную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воспитанность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дошкольные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руководством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взрослых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приобретает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первоначальный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отношения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близким,сверстникам,вещам,природе,усваивает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моральные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общества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необходимо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важные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черты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Родине,доброжелательность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окружающим,бережное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отношение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результатам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людей,желание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посильно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помогать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им,проявлять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инициативу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самостоятельной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4759"/>
              </a:lnSpc>
            </a:pPr>
            <a:r>
              <a:rPr lang="ru-RU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39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Национальные</a:t>
            </a: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народные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способствуют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передаче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младшему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поколению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старшего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накопленного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предками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бесценного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положительного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опыта,касающегося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рационального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ведения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хозяйства,жизни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гармонии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природой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Окунаясь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историческое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прошлое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народов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России,можно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выделять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ряд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забав,в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играли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прабабушки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дедушки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играть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сейчас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сочетается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духовным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обогащением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детей,формируя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них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устойчивое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отношение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родной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страны.создавая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эмоционально-положительную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основу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патриотических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чувств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47056" y="679004"/>
            <a:ext cx="16921880" cy="9284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35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                                                                           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духовно-нравственное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личности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дошкольника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народов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en-US" sz="339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содать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элементарных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представлений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традициях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Россиян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посредством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изучения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различных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забав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народов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5039"/>
              </a:lnSpc>
            </a:pPr>
            <a:r>
              <a:rPr lang="en-US" sz="35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35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                                                                   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знакомить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играми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народов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                                                                      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целостное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отношение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национальным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играм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народов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представления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разнообразии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народных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игр,желание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самостоятельной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народные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игры,расширять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кругозор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 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воспитывать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людям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разных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национальностей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своей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стране,чувство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патриотизма,приобщать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истокам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народной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                     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T Travels"/>
              </a:rPr>
              <a:t>      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TT Travels"/>
              </a:rPr>
              <a:t>                                                            </a:t>
            </a:r>
          </a:p>
          <a:p>
            <a:pPr algn="ctr">
              <a:lnSpc>
                <a:spcPts val="4759"/>
              </a:lnSpc>
            </a:pPr>
            <a:endParaRPr dirty="0"/>
          </a:p>
          <a:p>
            <a:pPr algn="ctr">
              <a:lnSpc>
                <a:spcPts val="4759"/>
              </a:lnSpc>
            </a:pP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248" y="7370481"/>
            <a:ext cx="5937054" cy="259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22239" y="47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10397" y="3678382"/>
            <a:ext cx="5131837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191672" y="5503540"/>
            <a:ext cx="4137367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952312" y="4280496"/>
            <a:ext cx="5574236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39144" y="1142972"/>
            <a:ext cx="16087404" cy="313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Народные игры- 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яркое выражение народа в них играющего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отражение 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этноса в целом и истории его развития.</a:t>
            </a:r>
          </a:p>
          <a:p>
            <a:pPr algn="ctr"/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К.Д. Ушинский писал: что воспитание, созданное самим народом и основанное на </a:t>
            </a:r>
            <a:endParaRPr lang="ru-RU" sz="3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народных 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началах, имеет ту воспитательную силу, которой нет в самых лучших системах, основанных на абстрактных  идеях или заимствованных у другого народа.</a:t>
            </a:r>
          </a:p>
          <a:p>
            <a:pPr algn="ctr"/>
            <a:endParaRPr lang="ru-RU" sz="3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573" t="22633" r="26356"/>
          <a:stretch>
            <a:fillRect/>
          </a:stretch>
        </p:blipFill>
        <p:spPr>
          <a:xfrm>
            <a:off x="407666" y="4639443"/>
            <a:ext cx="8736333" cy="54259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8538" r="13795" b="21839"/>
          <a:stretch>
            <a:fillRect/>
          </a:stretch>
        </p:blipFill>
        <p:spPr>
          <a:xfrm>
            <a:off x="9434506" y="4639443"/>
            <a:ext cx="8440800" cy="54843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87116" y="152193"/>
            <a:ext cx="15913768" cy="4219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Русская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народная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Горшки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                       </a:t>
            </a:r>
            <a:endParaRPr lang="en-US" sz="3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180"/>
              </a:lnSpc>
            </a:pP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Игроки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делятся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две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горшки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хозяева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4480"/>
              </a:lnSpc>
            </a:pPr>
            <a:r>
              <a:rPr lang="en-US" sz="3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каждым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горшком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стоит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хозяин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Водящий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покупатель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проходит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внутри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круга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начинает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разговор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горшок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денежке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Покупатель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а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3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трещ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ной?По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окончании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хлопают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ладоши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хозяин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покупатель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бегут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вокруг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круга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противоположные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стороны.Кто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быстрее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добежит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свободного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места в </a:t>
            </a:r>
            <a:r>
              <a:rPr lang="en-US" sz="3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кругу,тот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занимает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оставшийся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становится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водящим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rcRect l="1355" t="8586" r="1355" b="8896"/>
          <a:stretch/>
        </p:blipFill>
        <p:spPr>
          <a:xfrm>
            <a:off x="1101212" y="27237"/>
            <a:ext cx="16085576" cy="1023252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645" t="2859" b="10649"/>
          <a:stretch>
            <a:fillRect/>
          </a:stretch>
        </p:blipFill>
        <p:spPr>
          <a:xfrm>
            <a:off x="1345387" y="0"/>
            <a:ext cx="15597226" cy="10287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0647" b="9496"/>
          <a:stretch>
            <a:fillRect/>
          </a:stretch>
        </p:blipFill>
        <p:spPr>
          <a:xfrm>
            <a:off x="816965" y="0"/>
            <a:ext cx="16654070" cy="102869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02" y="1500162"/>
            <a:ext cx="175023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</a:p>
          <a:p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Кенеман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А. В. Детские народные подвижные игры. М.,1995.</a:t>
            </a:r>
          </a:p>
          <a:p>
            <a:pPr marL="514350" indent="-51435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2. Литвинова М. Ф. Русские народные игры. М.1986.</a:t>
            </a:r>
          </a:p>
          <a:p>
            <a:pPr marL="514350" indent="-51435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3. Н.Г.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Зеленова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Л.Е. Осипова. Мы живем в России. Гражданско-патриотическое воспитание дошкольников.(Старшая группа.)-М:.»Издательство Скрипторий 2003»,2008-112с.</a:t>
            </a:r>
          </a:p>
          <a:p>
            <a:pPr marL="514350" indent="-51435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Ботякова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О.А. Этнография для дошкольников. Народы России..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ДОУ-СПб:.ООО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«Издательство «Детство-Пресс»,2010.-32с.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367</Words>
  <Application>Microsoft Office PowerPoint</Application>
  <PresentationFormat>Произвольный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TT Travels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"Детский сад №12 "Журавушка" Обобщение опыта работы по теме: "Духовно-нравственное воспитания детей старшего дошкольного возраста через игры народов России"</dc:title>
  <cp:lastModifiedBy>Varvara Slepuhina</cp:lastModifiedBy>
  <cp:revision>11</cp:revision>
  <dcterms:created xsi:type="dcterms:W3CDTF">2006-08-16T00:00:00Z</dcterms:created>
  <dcterms:modified xsi:type="dcterms:W3CDTF">2021-12-02T07:51:02Z</dcterms:modified>
  <dc:identifier>DAExMUB3i2g</dc:identifier>
</cp:coreProperties>
</file>