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7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BB776-30EC-4B5E-A39B-7933C2A492B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3DE77-53CF-47E4-AC72-B08B9297B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7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DE77-53CF-47E4-AC72-B08B9297B1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8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248FF-46E1-8CA7-FB22-75379F6A2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F86F3-1E66-49FF-7BA6-1C213E9AF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29595-7057-EAFB-047E-EA58D8C5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AA21E-1CF7-159E-8E05-1BA2C4A4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402A4-BBB4-35DF-0528-AE61647E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7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7C28E-5AE9-41D9-CC10-51703F76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F3CA2-1340-8D03-F22D-0DDABE7F9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DBECB-E4AF-398E-838F-FFDA1BF7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5DAE1-2A75-DE8A-4424-52A8EF5F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9252A-A87D-7CE4-F562-691F1FE4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4DED6-4691-6EBA-04A6-F3BB631C8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053602-3B6C-89EC-2531-00A680E14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AFEE2-6C64-1C17-2694-F4B2E015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24120-EC8A-EE49-6D08-95779346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CB9CE-E44F-11D1-93E2-C4783C84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2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7162-9E8C-E944-42B1-31541E22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500D0-B37B-666C-58C0-BECFC3A1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D6CC-F695-1864-7F2A-EC877FF0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D7F2C-5848-8502-8E33-012E0BE5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822B3-1070-2451-FA2B-9DBCDB8B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EB10-773B-4092-7B68-CE75695B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30D8A-074C-8147-E631-B7EA9E5B8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03DE4-55D7-7CF2-6B6D-40B86DEB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7906D-73FA-2081-FA46-2A58AF88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DC9D8-0831-79C3-E9B4-8B5248B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1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3F1D-4F3A-2407-5901-170FBD1D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B2F4F-0AF2-F5DE-0C9F-13B2AAD8B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078998-F4DF-FAFA-BA11-C167AD853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3EDB3-DB4A-C2E7-FFCE-DE8B24C9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100BD0-45CD-6BE9-5378-41318149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409FC-6782-3790-7442-B85CDB5F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8627B-4950-3D62-DA8B-9924647B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B3CB2-96BA-27CE-E1F9-9070E2EE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C08E47-A083-FF80-597D-6DD615690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26D0-B5B9-D57C-E1F5-F4C4F850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FAA6F-EB9E-3911-09EC-73D41F8B7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7C4C6-6CEC-986E-7CF9-3AB6CF86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A09EFC-AB0C-8A13-E6EB-E5E61991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7F09F0-3803-FE34-A795-6E2630D3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AF0F4-CB0F-CAD1-14A3-EFEB02A1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63BC49-0B18-BB67-95D7-4B7B359F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956683-64DF-3A41-9F46-6B487094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2DB2AB-C403-166B-6E71-D01EFD8B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1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8FB15E-9597-9B4A-AC46-9D17D91E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F0D776-3D4F-C2A3-5051-64A4FC71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C82C1-869E-C026-2114-D2903B45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0D98B-B60E-5ACF-F0E2-0E170DE1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51551-FEB3-6A3C-6D74-482101E67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F27B6D-6E47-56D4-49F6-67C6A9CD3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BDB3D-241F-B6AE-0D56-EB69D2DB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20A98-186C-D735-7F3A-B9D8F895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26339-B42D-6E87-FFDE-D57976E5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6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D9FBC-BF62-48A8-79F4-E140A3E0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53C479-A937-4519-AC46-F1703B95F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E2167D-0F88-80FF-6D80-98DEAB284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FA64ED-EED3-3B8E-B3CB-F2B1ED6A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C056A-E70F-A24B-8E53-F8EB612B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D1D724-99D7-033E-F7ED-024A418D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40240-6672-7C75-6EE8-AC9161D6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F2F72-72B2-6E19-9B9E-7F6255D2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268DA-4852-5F03-38CC-CE6CC764A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11C5-EDD9-49C1-AF51-D80EA1192BD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41083-A28A-B7D8-4104-CE63F7755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4AA84-F57A-B061-BF17-F6CD62EC5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5595-5D75-4E30-AFDC-DC16DF99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EF1A098-6BA1-11B7-DED2-36B4088315C7}"/>
              </a:ext>
            </a:extLst>
          </p:cNvPr>
          <p:cNvSpPr txBox="1"/>
          <p:nvPr/>
        </p:nvSpPr>
        <p:spPr>
          <a:xfrm>
            <a:off x="2034540" y="1321118"/>
            <a:ext cx="8999220" cy="322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AEACAD-0F36-B83B-53C1-E7C2624EBE66}"/>
              </a:ext>
            </a:extLst>
          </p:cNvPr>
          <p:cNvSpPr txBox="1"/>
          <p:nvPr/>
        </p:nvSpPr>
        <p:spPr>
          <a:xfrm>
            <a:off x="1695450" y="2420720"/>
            <a:ext cx="8999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«Повышение уровня развития детей дошкольного возраста с ЗПР через дидактические игры»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E43660-658C-8A2D-4419-323DAF37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0"/>
            <a:ext cx="13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AEACAD-0F36-B83B-53C1-E7C2624EBE66}"/>
              </a:ext>
            </a:extLst>
          </p:cNvPr>
          <p:cNvSpPr txBox="1"/>
          <p:nvPr/>
        </p:nvSpPr>
        <p:spPr>
          <a:xfrm>
            <a:off x="670560" y="540068"/>
            <a:ext cx="100431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Игра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– основной вид деятельности дошкольника. Большую часть своего времени они проводят в играх. В процессе игры ребенок запоминает информацию, которая становится для него интересной. В игре ребенок развивается как личность, у него формируются те стороны психики, от которых впоследствии будут зависеть успешность его учебной и трудовой деятельности, его отношения с людьми.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F7793-A625-70B4-970E-7D7F1AA7E5FA}"/>
              </a:ext>
            </a:extLst>
          </p:cNvPr>
          <p:cNvSpPr txBox="1"/>
          <p:nvPr/>
        </p:nvSpPr>
        <p:spPr>
          <a:xfrm>
            <a:off x="3921759" y="3314700"/>
            <a:ext cx="6928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Дети с ЗПР пассивны и не проявляют желания активно действовать с предметами и игрушками. Мне приходится постоянно создавать у детей положительное эмоциональное отношение к предлагаемой деятельности. Этой цели и служат дидактические игры, которые я использую в своей работе.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D81B1F-C8CE-4F21-4C26-53E85C05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927" y="0"/>
            <a:ext cx="1343025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7C28CA1-3C40-39D7-C8CD-3063A912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" y="34290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0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2AF209-D9ED-DF0B-04F5-5C96DFCD169D}"/>
              </a:ext>
            </a:extLst>
          </p:cNvPr>
          <p:cNvSpPr txBox="1"/>
          <p:nvPr/>
        </p:nvSpPr>
        <p:spPr>
          <a:xfrm>
            <a:off x="289560" y="337334"/>
            <a:ext cx="2758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Дидактические игры - одна из форм обучающего воздействия взрослого на ребёнка. В то же время игра - основной вид деятельности детей. Таким образом, дидактическая игра имеет две цели: одна из них обучающая, которую преследует взрослый, а другая – игровая, ради который действует ребёнок. Важно, что бы эти две цели дополняли друг друга и обеспечивали усвоение программного материала.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3E3CD-8B9C-B850-86F7-2850162F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47DF22-1784-8080-513C-FBB83448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4038600"/>
            <a:ext cx="2690902" cy="26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8E0230-9E35-7808-1C26-AD1B9259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4038600"/>
            <a:ext cx="359664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704087-F5DD-6EEC-7A17-BEB669BD7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4038600"/>
            <a:ext cx="518160" cy="26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3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2AF209-D9ED-DF0B-04F5-5C96DFCD169D}"/>
              </a:ext>
            </a:extLst>
          </p:cNvPr>
          <p:cNvSpPr txBox="1"/>
          <p:nvPr/>
        </p:nvSpPr>
        <p:spPr>
          <a:xfrm>
            <a:off x="3182303" y="342900"/>
            <a:ext cx="77038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Таким образом, особая роль дидактической игры в коррекционно- обучающем процессе определяется тем, что игра делает сам процесс обучения эмоциональным, действенным, позволяет ребёнку получить собственный опыт, а использование дидактических игр в воспитании и развитии детей в условиях детского сада помогает решить не только проблему коммуникации детей, но и развить всю речевую систему.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DC3E9-E808-BB0A-A8D2-8DD2F98A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0"/>
            <a:ext cx="1343025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45A7438-7FEB-1DE9-59FF-E04046AD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392803"/>
            <a:ext cx="277749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6C8EAE-83CD-049A-CB8F-37ECB1447A1E}"/>
              </a:ext>
            </a:extLst>
          </p:cNvPr>
          <p:cNvSpPr txBox="1"/>
          <p:nvPr/>
        </p:nvSpPr>
        <p:spPr>
          <a:xfrm>
            <a:off x="3322320" y="3429000"/>
            <a:ext cx="7178040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Польза применения дидактических игр заметна по тому, с каким удовольствием дети ждут, спрашивают о предстоящих занятиях и режимных моментах. В игре ребенок раскрывается полностью, показывает весь свой потенциал. Так любимое занятие детей становится для них не только приятным времяпровождением, а источником новых знаний, воспитания, обучения и развития.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2AF209-D9ED-DF0B-04F5-5C96DFCD169D}"/>
              </a:ext>
            </a:extLst>
          </p:cNvPr>
          <p:cNvSpPr txBox="1"/>
          <p:nvPr/>
        </p:nvSpPr>
        <p:spPr>
          <a:xfrm>
            <a:off x="2270760" y="807769"/>
            <a:ext cx="7178040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ольза применения дидактических игр заметна по тому, с каким удовольствием дети ждут, спрашивают о предстоящих занятиях и режимных моментах. В игре ребенок раскрывается полностью, показывает весь свой потенциал. Так любимое занятие детей становится для них не только приятным времяпровождением, а источником новых знаний, воспитания, обучения и развития.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9A207-1E40-F9D4-4A70-FDB37C1BE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0"/>
            <a:ext cx="13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0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415535-FC45-04F6-374F-336C2779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901DC2-E643-22A4-0858-6B14DF76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4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6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DAFCEF5-8682-04C8-7DD5-9D6B8B02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301BA-26A4-EFDD-ADCF-6E83A17069E7}"/>
              </a:ext>
            </a:extLst>
          </p:cNvPr>
          <p:cNvSpPr txBox="1"/>
          <p:nvPr/>
        </p:nvSpPr>
        <p:spPr>
          <a:xfrm>
            <a:off x="3489960" y="6037570"/>
            <a:ext cx="7178040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«Дом в котором я живу»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5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7F7D61C-DA28-4BF3-0736-49467493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2549" y="342023"/>
            <a:ext cx="5165430" cy="68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92412-A870-6F46-D39A-B0A0C0566F82}"/>
              </a:ext>
            </a:extLst>
          </p:cNvPr>
          <p:cNvSpPr txBox="1"/>
          <p:nvPr/>
        </p:nvSpPr>
        <p:spPr>
          <a:xfrm>
            <a:off x="439125" y="533470"/>
            <a:ext cx="717804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«Классификация»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(Разложить по темам, 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4-й лишний, запомни 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последовательность, 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подбери аналогию)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2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2092E7B-9698-0CA4-9E1C-DE7D9550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7320" y="55289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56C42-5A34-E7DD-9BED-4F6AB1A48512}"/>
              </a:ext>
            </a:extLst>
          </p:cNvPr>
          <p:cNvSpPr txBox="1"/>
          <p:nvPr/>
        </p:nvSpPr>
        <p:spPr>
          <a:xfrm>
            <a:off x="4801309" y="520690"/>
            <a:ext cx="7178040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Веселые прищепки.</a:t>
            </a:r>
            <a:r>
              <a:rPr lang="ru-RU" sz="2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08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382</Words>
  <Application>Microsoft Office PowerPoint</Application>
  <PresentationFormat>Широкоэкранный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User</dc:creator>
  <cp:lastModifiedBy>User User</cp:lastModifiedBy>
  <cp:revision>2</cp:revision>
  <dcterms:created xsi:type="dcterms:W3CDTF">2022-10-25T01:23:44Z</dcterms:created>
  <dcterms:modified xsi:type="dcterms:W3CDTF">2022-10-25T05:47:51Z</dcterms:modified>
</cp:coreProperties>
</file>