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дошкольное образовательное автономное </a:t>
            </a: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учреждение</a:t>
            </a: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«Детский сад № 62 «Чайка» комбинированного </a:t>
            </a: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вида</a:t>
            </a:r>
            <a:r>
              <a:rPr lang="en-US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</a:t>
            </a:r>
            <a:r>
              <a:rPr lang="ru-RU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Орска»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b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i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060848"/>
            <a:ext cx="6777317" cy="35089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детей дошкольного возраста с ЗПР через дидактические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игры».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97888" y="692696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«Детский сад № 62 «Чайка» комбинированного вида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г. Орска»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344816" cy="513993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Словесные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эффективный метод воспитания самостоятельности мышления и развития речи у детей.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Они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на словах и действиях играющих, дети самостоятельно решают разнообразные мыслительные задачи: описывают предметы, выделяя характерные их признаки, отгадывают их по описанию, находят сходства и различия этих предметов и явлений природы.                                                                                                      </a:t>
            </a:r>
            <a:r>
              <a:rPr lang="ru-RU" dirty="0"/>
              <a:t>                   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5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272926" cy="1512168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внимания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772816"/>
            <a:ext cx="7272924" cy="460851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1.«Что изменилось?»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идут на праздник»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внимательный»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.«Найди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одинаковых предмета»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.«Выкладывание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палочек»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7.«Исключение лишнего»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Нанизывание бусинок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9.«Скопируй»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507" y="953725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40" y="2564904"/>
            <a:ext cx="518475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89711" y="1101217"/>
            <a:ext cx="3470056" cy="1210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Резиночки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4293096"/>
            <a:ext cx="2863188" cy="1210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«Весёлые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помпошки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0-02-05-0216013d6588b30ca07e9fe4e7b3061ee21d09e8b4edef1e1598ac8b2e1e9398_95c9945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650" y="13320"/>
            <a:ext cx="3816424" cy="6774537"/>
          </a:xfrm>
        </p:spPr>
      </p:pic>
    </p:spTree>
    <p:extLst>
      <p:ext uri="{BB962C8B-B14F-4D97-AF65-F5344CB8AC3E}">
        <p14:creationId xmlns:p14="http://schemas.microsoft.com/office/powerpoint/2010/main" val="15450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56902" cy="1105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памяти.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72816"/>
            <a:ext cx="7776864" cy="4536504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1.«Картинки»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2.«10 отличий»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 зоопарк»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кружок»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5.«Попробуй, повтори!»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смысловую память»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7.«Упражнение на развитие памяти на цифры, буквы, слова»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8.«Нарисуй фигуру».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9.«Игра "Сложи узор"»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9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0-02-05-e1a1e7b30b531a786a687bb17b357137da3de7517af755fea2a73042915e4f58_febc85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83463"/>
            <a:ext cx="3816424" cy="6774537"/>
          </a:xfrm>
        </p:spPr>
      </p:pic>
    </p:spTree>
    <p:extLst>
      <p:ext uri="{BB962C8B-B14F-4D97-AF65-F5344CB8AC3E}">
        <p14:creationId xmlns:p14="http://schemas.microsoft.com/office/powerpoint/2010/main" val="38464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мышления.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7848872" cy="482453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1.«Кто, что любит?»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2.«Назови одним словом»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3.«Классификация»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4.«Найди лишнюю картинку»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лишнее слово»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6.«Чередование»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7.«Слова наоборот»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8.«Бывает не бывает»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9.«Сравнение предметов или понятий»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10.«Угадай по описанию»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это?»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-02-05-05866bfebca8f4bddaa9ebee82ba076f50274dc6e57d6d5d64f51e66af78a277_b78e849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19040"/>
            <a:ext cx="3888432" cy="6902359"/>
          </a:xfrm>
        </p:spPr>
      </p:pic>
    </p:spTree>
    <p:extLst>
      <p:ext uri="{BB962C8B-B14F-4D97-AF65-F5344CB8AC3E}">
        <p14:creationId xmlns:p14="http://schemas.microsoft.com/office/powerpoint/2010/main" val="15458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13048" y="-343628"/>
            <a:ext cx="2221070" cy="386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3658" y="284383"/>
            <a:ext cx="2745232" cy="36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0447" y="2430033"/>
            <a:ext cx="2969057" cy="395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4066633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Кейсбук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980728"/>
            <a:ext cx="7200916" cy="4968552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хочу сказать, что благодаря дидактическим играм можно так организовать деятельность ребенка, что она будет способствовать формированию у него умения решать не только доступные практические, но и несложные проблемные задачи.</a:t>
            </a:r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7992888" cy="5544616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Проблема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детям с задержкой психического развития приобрела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особую актуальность, так как в последнее время отмечается значительный рост дошкольников, страдающих задержкой психического развития. Для того чтобы у ребенка сформировать познавательную деятельность и повысить уровень результативности развития необходимо проводить коррекционную работу через дидактические игры и упражнения.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Так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игра – это основной вид деятельности дошкольников. Большую часть своего времени они проводят в играх. В процессе дидактических игр и упражнений ребенок запоминает лучше информацию, которая становится для него интересной. В игре ребенок развивается как личность, у него формируются те стороны психики, от которых впоследствии будут зависеть успешность его учебной и трудовой деятельности, его отношения с людьми.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6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2420889"/>
            <a:ext cx="5256584" cy="21602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36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7704856" cy="5688632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задержкой психического развития характерны следующие особенности: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отставание в психическом развитии;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неравномерность проявлений недостаточности развития;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несоответствие интеллектуальных возможностей ребенка его возрасту;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работоспособности;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неустойчивость внимания (повышенная отвлекаемость, недостаточная концентрация на объекте);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низкий уровень развития восприятия (недостаточность, ограниченность, фрагментарность знаний об окружающем мире);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недостаточная продуктивность произвольной памяти, малый объем памяти, неточность и трудность воспроизведения;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отставание в развитии всех форм мышления (несформированность основных мыслительных операций – анализа, синтеза, сравнения, обобщения), снижение познавательной активности;</a:t>
            </a:r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отставание в речевом развитии (дефекты речи, ограниченность словаря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и.т.д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7488832" cy="53285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имеет две цели: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1.Обучающая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преследует взрослый,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Вторая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игровая, ради который действует ребёнок.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важно, что бы эти две цели дополняли друг друга и обеспечивали усвоение программного материала.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704856" cy="547260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над результативностью повышения результата я соблюдаю следующие этапы:</a:t>
            </a:r>
          </a:p>
          <a:p>
            <a:pPr marL="6858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1-ый этап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создание у детей положительного отношения к игрушкам, привлечения внимания к различным способам действий с игрушкой.</a:t>
            </a:r>
          </a:p>
          <a:p>
            <a:pPr marL="6858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2-ой этап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специфических игровых действий:</a:t>
            </a:r>
          </a:p>
          <a:p>
            <a:pPr marL="6858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 с взрослым: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«взрослый берет ложку, вкладывает в руку ребенка, кормит куклу».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подражанию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«корми как я».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самостоятельно.</a:t>
            </a:r>
          </a:p>
          <a:p>
            <a:pPr marL="6858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-обучение развернутым игровым действиям, которые состоят из ряда игровых операций (покормить куклу, уложить спать).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1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776864" cy="53285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3-ий этап: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самой игре.</a:t>
            </a:r>
          </a:p>
          <a:p>
            <a:pPr marL="6858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сначала вместе с ребенком формирует цель игрового действия. Такое словесное комментирование способствует дальнейшему возникновению замысла игры и ее реализации.</a:t>
            </a:r>
          </a:p>
          <a:p>
            <a:pPr marL="6858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4-ый этап: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формирование способности создавать воображаемую ситуацию. На этом этапе происходит обучение использованию предметов-заместителей (что на что похоже?). Кубик на мыло, грибок на зонтик, палочка на ножик и т.д. Так же на этом этапе детей учат умению выступать в качестве заместителя реального действенного лица. Здесь используют игры драматизации, в которых дети играют не сложные роли. Под руководством взрослого дети учатся сочетать свои поступки в игре с ролевой речью и воспроизводить простые диалоги.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0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7488832" cy="5472608"/>
          </a:xfrm>
        </p:spPr>
        <p:txBody>
          <a:bodyPr/>
          <a:lstStyle/>
          <a:p>
            <a:pPr marL="68580" indent="0" algn="ctr">
              <a:buNone/>
            </a:pPr>
            <a:r>
              <a:rPr lang="ru-RU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дидактических игр:  </a:t>
            </a:r>
          </a:p>
          <a:p>
            <a:pPr marL="6858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1.Игры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 (игрушками).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2.Настольно-печатные игры.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3.Словесные игры. 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632848" cy="4896544"/>
          </a:xfrm>
        </p:spPr>
        <p:txBody>
          <a:bodyPr>
            <a:normAutofit lnSpcReduction="10000"/>
          </a:bodyPr>
          <a:lstStyle/>
          <a:p>
            <a:r>
              <a:rPr lang="ru-RU" i="1" dirty="0"/>
              <a:t>     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основаны на непосредственном восприятии детей , соответствуют стремлению ребенка действовать с предметами и таким образом знакомиться с ними.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 с предметами дети учатся сравнивать, устанавливать сходство и различия предметов. Ценность этих игр в том, что с их помощью дети знакомятся со свойствами предметов, величиной, цветом. При ознакомлении детей с природой в подобных играх  использую природный  материал (семена растений, листья, камушки,  разнообразные цветы, шишки, веточки, овощи, фрукты и др. – что вызывает у детей живой  интерес и активное желание играть. Примеры таких игр: «Не ошибись» , «Опиши данный предмет», «Что это такое?»,  «Что сначала, что потом» и др.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764705"/>
            <a:ext cx="7272923" cy="504056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печатные игры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–это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интересное занятие для детей при ознакомлении с окружающим  миром,  миром животных и растений, явлениями живой и неживой природы. Они разнообразны по видам: "лото", "домино", парные картинки"  С помощью настольно-печатных игр можно успешно  развивать речевые навыки, математические способности, логику, внимание, учиться моделировать жизненные схемы и принимать решения, развивать навыки самоконтроля.              </a:t>
            </a:r>
            <a:r>
              <a:rPr lang="ru-RU" dirty="0"/>
              <a:t>                                       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35330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</TotalTime>
  <Words>515</Words>
  <Application>Microsoft Office PowerPoint</Application>
  <PresentationFormat>Экран (4:3)</PresentationFormat>
  <Paragraphs>76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Century Gothic</vt:lpstr>
      <vt:lpstr>Tahoma</vt:lpstr>
      <vt:lpstr>Times New Roman</vt:lpstr>
      <vt:lpstr>Wingdings 2</vt:lpstr>
      <vt:lpstr>Остин</vt:lpstr>
      <vt:lpstr>          Муниципальное дошкольное образовательное автономное учреждение  «Детский сад № 62 «Чайка» комбинированного вида г. Орска»   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на развитие внимания </vt:lpstr>
      <vt:lpstr>Презентация PowerPoint</vt:lpstr>
      <vt:lpstr>Презентация PowerPoint</vt:lpstr>
      <vt:lpstr>Игры на развитие памяти.  </vt:lpstr>
      <vt:lpstr>Презентация PowerPoint</vt:lpstr>
      <vt:lpstr>Игры на развитие мышления.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«Детский сад № 62 «Чайка» комбинированного вида г. Орска»</dc:title>
  <dc:creator>Наталья</dc:creator>
  <cp:lastModifiedBy>RePack by Diakov</cp:lastModifiedBy>
  <cp:revision>14</cp:revision>
  <dcterms:created xsi:type="dcterms:W3CDTF">2022-10-24T05:41:19Z</dcterms:created>
  <dcterms:modified xsi:type="dcterms:W3CDTF">2022-10-25T04:20:30Z</dcterms:modified>
</cp:coreProperties>
</file>