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1" r:id="rId7"/>
    <p:sldId id="262" r:id="rId8"/>
    <p:sldId id="264" r:id="rId9"/>
    <p:sldId id="265" r:id="rId10"/>
    <p:sldId id="266" r:id="rId11"/>
    <p:sldId id="267" r:id="rId12"/>
    <p:sldId id="273" r:id="rId13"/>
    <p:sldId id="268" r:id="rId14"/>
    <p:sldId id="269" r:id="rId15"/>
    <p:sldId id="274" r:id="rId16"/>
    <p:sldId id="275" r:id="rId17"/>
    <p:sldId id="276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20" autoAdjust="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DF34C-FAD7-40FB-BF04-3DA4A064FFEE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6424B5-4AF2-4696-9293-2D27C6CC6F00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Развитие артикуляционного аппарата.</a:t>
          </a:r>
          <a:endParaRPr lang="ru-RU" dirty="0"/>
        </a:p>
      </dgm:t>
    </dgm:pt>
    <dgm:pt modelId="{BC4DC80C-1F98-440A-B5E2-8711F0D91E27}" type="parTrans" cxnId="{CCEC6E75-49CA-412E-906A-C0F95049F8B1}">
      <dgm:prSet/>
      <dgm:spPr/>
      <dgm:t>
        <a:bodyPr/>
        <a:lstStyle/>
        <a:p>
          <a:endParaRPr lang="ru-RU"/>
        </a:p>
      </dgm:t>
    </dgm:pt>
    <dgm:pt modelId="{6D365C0A-7934-4D5A-9ADB-43FE1C191386}" type="sibTrans" cxnId="{CCEC6E75-49CA-412E-906A-C0F95049F8B1}">
      <dgm:prSet/>
      <dgm:spPr/>
      <dgm:t>
        <a:bodyPr/>
        <a:lstStyle/>
        <a:p>
          <a:endParaRPr lang="ru-RU"/>
        </a:p>
      </dgm:t>
    </dgm:pt>
    <dgm:pt modelId="{FA4B356F-8D45-44F1-9ADE-BA66637C3605}" type="pres">
      <dgm:prSet presAssocID="{7A9DF34C-FAD7-40FB-BF04-3DA4A064FFEE}" presName="rootNode" presStyleCnt="0">
        <dgm:presLayoutVars>
          <dgm:chMax/>
          <dgm:chPref/>
          <dgm:dir/>
          <dgm:animLvl val="lvl"/>
        </dgm:presLayoutVars>
      </dgm:prSet>
      <dgm:spPr/>
    </dgm:pt>
    <dgm:pt modelId="{4735DE1F-7255-436A-A751-B282E109890A}" type="pres">
      <dgm:prSet presAssocID="{4A6424B5-4AF2-4696-9293-2D27C6CC6F00}" presName="composite" presStyleCnt="0"/>
      <dgm:spPr/>
    </dgm:pt>
    <dgm:pt modelId="{DE8DA0D9-DDF6-43F8-9439-E5E2FDB2993A}" type="pres">
      <dgm:prSet presAssocID="{4A6424B5-4AF2-4696-9293-2D27C6CC6F00}" presName="ParentText" presStyleLbl="node1" presStyleIdx="0" presStyleCnt="1" custLinFactNeighborX="405" custLinFactNeighborY="19443">
        <dgm:presLayoutVars>
          <dgm:chMax val="1"/>
          <dgm:chPref val="1"/>
          <dgm:bulletEnabled val="1"/>
        </dgm:presLayoutVars>
      </dgm:prSet>
      <dgm:spPr/>
    </dgm:pt>
    <dgm:pt modelId="{1B7B4C53-B559-4753-AEC8-6CF4C8A23DEA}" type="pres">
      <dgm:prSet presAssocID="{4A6424B5-4AF2-4696-9293-2D27C6CC6F00}" presName="Image" presStyleLbl="bgImgPlace1" presStyleIdx="0" presStyleCnt="1" custScaleX="135109" custLinFactNeighborX="-242" custLinFactNeighborY="3345"/>
      <dgm:spPr/>
    </dgm:pt>
    <dgm:pt modelId="{C784F033-0226-4D18-A6AD-0EED4ABD844B}" type="pres">
      <dgm:prSet presAssocID="{4A6424B5-4AF2-4696-9293-2D27C6CC6F0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58B3048-35C7-4DFE-8DFC-ED0042FECF82}" type="presOf" srcId="{7A9DF34C-FAD7-40FB-BF04-3DA4A064FFEE}" destId="{FA4B356F-8D45-44F1-9ADE-BA66637C3605}" srcOrd="0" destOrd="0" presId="urn:microsoft.com/office/officeart/2008/layout/TitledPictureBlocks"/>
    <dgm:cxn modelId="{CCEC6E75-49CA-412E-906A-C0F95049F8B1}" srcId="{7A9DF34C-FAD7-40FB-BF04-3DA4A064FFEE}" destId="{4A6424B5-4AF2-4696-9293-2D27C6CC6F00}" srcOrd="0" destOrd="0" parTransId="{BC4DC80C-1F98-440A-B5E2-8711F0D91E27}" sibTransId="{6D365C0A-7934-4D5A-9ADB-43FE1C191386}"/>
    <dgm:cxn modelId="{B52690E3-82DD-4F5C-8425-C49F20AAAA2D}" type="presOf" srcId="{4A6424B5-4AF2-4696-9293-2D27C6CC6F00}" destId="{DE8DA0D9-DDF6-43F8-9439-E5E2FDB2993A}" srcOrd="0" destOrd="0" presId="urn:microsoft.com/office/officeart/2008/layout/TitledPictureBlocks"/>
    <dgm:cxn modelId="{5F7DE5C9-37DE-41BE-A8A3-4FC42A9E1408}" type="presParOf" srcId="{FA4B356F-8D45-44F1-9ADE-BA66637C3605}" destId="{4735DE1F-7255-436A-A751-B282E109890A}" srcOrd="0" destOrd="0" presId="urn:microsoft.com/office/officeart/2008/layout/TitledPictureBlocks"/>
    <dgm:cxn modelId="{B4CF0026-46CD-4AC4-9DF8-B3E55F8EC388}" type="presParOf" srcId="{4735DE1F-7255-436A-A751-B282E109890A}" destId="{DE8DA0D9-DDF6-43F8-9439-E5E2FDB2993A}" srcOrd="0" destOrd="0" presId="urn:microsoft.com/office/officeart/2008/layout/TitledPictureBlocks"/>
    <dgm:cxn modelId="{0192EA87-3C7E-42E1-AF71-1728B77C9C71}" type="presParOf" srcId="{4735DE1F-7255-436A-A751-B282E109890A}" destId="{1B7B4C53-B559-4753-AEC8-6CF4C8A23DEA}" srcOrd="1" destOrd="0" presId="urn:microsoft.com/office/officeart/2008/layout/TitledPictureBlocks"/>
    <dgm:cxn modelId="{A95F77AC-2A27-4BA9-BBF2-3593DFC78DE8}" type="presParOf" srcId="{4735DE1F-7255-436A-A751-B282E109890A}" destId="{C784F033-0226-4D18-A6AD-0EED4ABD844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BDD3F24-3CCD-478E-A5A5-63DA793218E4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788280A6-C380-4998-BDBC-768F4AE58721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Ребенок должен уметь составлять схемы слов и предложений.</a:t>
          </a:r>
          <a:endParaRPr lang="ru-RU" dirty="0"/>
        </a:p>
      </dgm:t>
    </dgm:pt>
    <dgm:pt modelId="{6E2D7D36-1A2B-41DD-9F06-528134651021}" type="parTrans" cxnId="{6C5785CF-97BA-43E6-A53C-09CED3B2FB89}">
      <dgm:prSet/>
      <dgm:spPr/>
      <dgm:t>
        <a:bodyPr/>
        <a:lstStyle/>
        <a:p>
          <a:endParaRPr lang="ru-RU"/>
        </a:p>
      </dgm:t>
    </dgm:pt>
    <dgm:pt modelId="{E025E244-5C06-4DCA-83AE-F9839CC772DA}" type="sibTrans" cxnId="{6C5785CF-97BA-43E6-A53C-09CED3B2FB89}">
      <dgm:prSet/>
      <dgm:spPr/>
      <dgm:t>
        <a:bodyPr/>
        <a:lstStyle/>
        <a:p>
          <a:endParaRPr lang="ru-RU"/>
        </a:p>
      </dgm:t>
    </dgm:pt>
    <dgm:pt modelId="{DB9BF878-7A3B-4DFC-BE4D-7E71567BD3FF}" type="pres">
      <dgm:prSet presAssocID="{0BDD3F24-3CCD-478E-A5A5-63DA793218E4}" presName="Name0" presStyleCnt="0">
        <dgm:presLayoutVars>
          <dgm:chMax/>
          <dgm:chPref/>
          <dgm:dir/>
        </dgm:presLayoutVars>
      </dgm:prSet>
      <dgm:spPr/>
    </dgm:pt>
    <dgm:pt modelId="{220418C6-F491-4E18-848D-DCB6C4290A33}" type="pres">
      <dgm:prSet presAssocID="{788280A6-C380-4998-BDBC-768F4AE58721}" presName="composite" presStyleCnt="0">
        <dgm:presLayoutVars>
          <dgm:chMax val="1"/>
          <dgm:chPref val="1"/>
        </dgm:presLayoutVars>
      </dgm:prSet>
      <dgm:spPr/>
    </dgm:pt>
    <dgm:pt modelId="{098A3548-07DD-4257-9F37-04D26E374F0E}" type="pres">
      <dgm:prSet presAssocID="{788280A6-C380-4998-BDBC-768F4AE58721}" presName="Accent" presStyleLbl="trAlignAcc1" presStyleIdx="0" presStyleCnt="1" custScaleX="233599">
        <dgm:presLayoutVars>
          <dgm:chMax val="0"/>
          <dgm:chPref val="0"/>
        </dgm:presLayoutVars>
      </dgm:prSet>
      <dgm:spPr/>
    </dgm:pt>
    <dgm:pt modelId="{A4F6BBBF-1F2B-42C2-8A5A-7411C8C92788}" type="pres">
      <dgm:prSet presAssocID="{788280A6-C380-4998-BDBC-768F4AE58721}" presName="Image" presStyleLbl="alignImgPlace1" presStyleIdx="0" presStyleCnt="1" custScaleX="247387" custScaleY="112395" custLinFactNeighborX="0" custLinFactNeighborY="5245">
        <dgm:presLayoutVars>
          <dgm:chMax val="0"/>
          <dgm:chPref val="0"/>
        </dgm:presLayoutVars>
      </dgm:prSet>
      <dgm:spPr/>
    </dgm:pt>
    <dgm:pt modelId="{9E91D51E-58ED-4853-AE22-495CBA401A14}" type="pres">
      <dgm:prSet presAssocID="{788280A6-C380-4998-BDBC-768F4AE58721}" presName="ChildComposite" presStyleCnt="0"/>
      <dgm:spPr/>
    </dgm:pt>
    <dgm:pt modelId="{66B54A84-7233-485B-B96E-5271C218E59E}" type="pres">
      <dgm:prSet presAssocID="{788280A6-C380-4998-BDBC-768F4AE5872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E2725F8-ACD4-4639-8C7D-4580762A1120}" type="pres">
      <dgm:prSet presAssocID="{788280A6-C380-4998-BDBC-768F4AE58721}" presName="Parent" presStyleLbl="revTx" presStyleIdx="0" presStyleCnt="1" custScaleX="181994" custLinFactNeighborX="0" custLinFactNeighborY="11639">
        <dgm:presLayoutVars>
          <dgm:chMax val="1"/>
          <dgm:chPref val="0"/>
          <dgm:bulletEnabled val="1"/>
        </dgm:presLayoutVars>
      </dgm:prSet>
      <dgm:spPr/>
    </dgm:pt>
  </dgm:ptLst>
  <dgm:cxnLst>
    <dgm:cxn modelId="{B024126F-51C2-4C6D-A6F8-D16AF2503A7F}" type="presOf" srcId="{0BDD3F24-3CCD-478E-A5A5-63DA793218E4}" destId="{DB9BF878-7A3B-4DFC-BE4D-7E71567BD3FF}" srcOrd="0" destOrd="0" presId="urn:microsoft.com/office/officeart/2008/layout/CaptionedPictures"/>
    <dgm:cxn modelId="{6C5785CF-97BA-43E6-A53C-09CED3B2FB89}" srcId="{0BDD3F24-3CCD-478E-A5A5-63DA793218E4}" destId="{788280A6-C380-4998-BDBC-768F4AE58721}" srcOrd="0" destOrd="0" parTransId="{6E2D7D36-1A2B-41DD-9F06-528134651021}" sibTransId="{E025E244-5C06-4DCA-83AE-F9839CC772DA}"/>
    <dgm:cxn modelId="{A65819D1-CCA6-499B-BECF-1371BFAE8B7B}" type="presOf" srcId="{788280A6-C380-4998-BDBC-768F4AE58721}" destId="{9E2725F8-ACD4-4639-8C7D-4580762A1120}" srcOrd="0" destOrd="0" presId="urn:microsoft.com/office/officeart/2008/layout/CaptionedPictures"/>
    <dgm:cxn modelId="{2319D5A2-ADDE-46CA-BC3F-72A420378B4E}" type="presParOf" srcId="{DB9BF878-7A3B-4DFC-BE4D-7E71567BD3FF}" destId="{220418C6-F491-4E18-848D-DCB6C4290A33}" srcOrd="0" destOrd="0" presId="urn:microsoft.com/office/officeart/2008/layout/CaptionedPictures"/>
    <dgm:cxn modelId="{7F15C29C-71ED-40EC-BD64-4F0684A05FFC}" type="presParOf" srcId="{220418C6-F491-4E18-848D-DCB6C4290A33}" destId="{098A3548-07DD-4257-9F37-04D26E374F0E}" srcOrd="0" destOrd="0" presId="urn:microsoft.com/office/officeart/2008/layout/CaptionedPictures"/>
    <dgm:cxn modelId="{006A58B4-5561-44A3-B916-B9840EA61057}" type="presParOf" srcId="{220418C6-F491-4E18-848D-DCB6C4290A33}" destId="{A4F6BBBF-1F2B-42C2-8A5A-7411C8C92788}" srcOrd="1" destOrd="0" presId="urn:microsoft.com/office/officeart/2008/layout/CaptionedPictures"/>
    <dgm:cxn modelId="{CFAACF53-8F70-46BB-82B8-067E760F277D}" type="presParOf" srcId="{220418C6-F491-4E18-848D-DCB6C4290A33}" destId="{9E91D51E-58ED-4853-AE22-495CBA401A14}" srcOrd="2" destOrd="0" presId="urn:microsoft.com/office/officeart/2008/layout/CaptionedPictures"/>
    <dgm:cxn modelId="{0EAD85BC-A4B7-4BAB-A918-CC99A115EE2E}" type="presParOf" srcId="{9E91D51E-58ED-4853-AE22-495CBA401A14}" destId="{66B54A84-7233-485B-B96E-5271C218E59E}" srcOrd="0" destOrd="0" presId="urn:microsoft.com/office/officeart/2008/layout/CaptionedPictures"/>
    <dgm:cxn modelId="{C8FA8191-58FD-4CF8-A7B9-FA3E117D207D}" type="presParOf" srcId="{9E91D51E-58ED-4853-AE22-495CBA401A14}" destId="{9E2725F8-ACD4-4639-8C7D-4580762A112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025946-B662-4A9D-A431-957B44B3FD5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C2C63BC3-F3A2-4AE3-B2FB-E24A74C22280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Уметь различать гласные и согласные</a:t>
          </a:r>
          <a:r>
            <a: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 </a:t>
          </a: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звуки</a:t>
          </a:r>
          <a:r>
            <a:rPr lang="en-US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,</a:t>
          </a: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 мягкие и твердые и т.д.</a:t>
          </a:r>
          <a:endParaRPr lang="ru-RU" dirty="0"/>
        </a:p>
      </dgm:t>
    </dgm:pt>
    <dgm:pt modelId="{42A1052E-1046-4710-BF34-5983A93685BF}" type="parTrans" cxnId="{CB026F56-E6B2-4A5D-AF0A-A15A551F0AD1}">
      <dgm:prSet/>
      <dgm:spPr/>
      <dgm:t>
        <a:bodyPr/>
        <a:lstStyle/>
        <a:p>
          <a:endParaRPr lang="ru-RU"/>
        </a:p>
      </dgm:t>
    </dgm:pt>
    <dgm:pt modelId="{00D5B0E8-1887-4070-999E-2B9B46BEFDAC}" type="sibTrans" cxnId="{CB026F56-E6B2-4A5D-AF0A-A15A551F0AD1}">
      <dgm:prSet/>
      <dgm:spPr/>
      <dgm:t>
        <a:bodyPr/>
        <a:lstStyle/>
        <a:p>
          <a:endParaRPr lang="ru-RU"/>
        </a:p>
      </dgm:t>
    </dgm:pt>
    <dgm:pt modelId="{FAAD4BA4-FC7B-4ACF-891F-BD5BAE91769D}" type="pres">
      <dgm:prSet presAssocID="{24025946-B662-4A9D-A431-957B44B3FD5A}" presName="Name0" presStyleCnt="0">
        <dgm:presLayoutVars>
          <dgm:chMax/>
          <dgm:chPref/>
          <dgm:dir/>
        </dgm:presLayoutVars>
      </dgm:prSet>
      <dgm:spPr/>
    </dgm:pt>
    <dgm:pt modelId="{629F5876-2D95-4478-ABE7-1F074AD92705}" type="pres">
      <dgm:prSet presAssocID="{C2C63BC3-F3A2-4AE3-B2FB-E24A74C22280}" presName="composite" presStyleCnt="0">
        <dgm:presLayoutVars>
          <dgm:chMax val="1"/>
          <dgm:chPref val="1"/>
        </dgm:presLayoutVars>
      </dgm:prSet>
      <dgm:spPr/>
    </dgm:pt>
    <dgm:pt modelId="{683A01AF-932C-42B0-AF28-53C699BD1754}" type="pres">
      <dgm:prSet presAssocID="{C2C63BC3-F3A2-4AE3-B2FB-E24A74C22280}" presName="Accent" presStyleLbl="trAlignAcc1" presStyleIdx="0" presStyleCnt="1" custLinFactNeighborX="-39087">
        <dgm:presLayoutVars>
          <dgm:chMax val="0"/>
          <dgm:chPref val="0"/>
        </dgm:presLayoutVars>
      </dgm:prSet>
      <dgm:spPr/>
    </dgm:pt>
    <dgm:pt modelId="{C3654E65-4FEB-4DCB-982D-7787A5587D78}" type="pres">
      <dgm:prSet presAssocID="{C2C63BC3-F3A2-4AE3-B2FB-E24A74C22280}" presName="Image" presStyleLbl="alignImgPlace1" presStyleIdx="0" presStyleCnt="1" custScaleX="69498" custLinFactNeighborX="-35936" custLinFactNeighborY="-4431">
        <dgm:presLayoutVars>
          <dgm:chMax val="0"/>
          <dgm:chPref val="0"/>
        </dgm:presLayoutVars>
      </dgm:prSet>
      <dgm:spPr/>
    </dgm:pt>
    <dgm:pt modelId="{F6321571-2F1C-4030-B09E-777106124E88}" type="pres">
      <dgm:prSet presAssocID="{C2C63BC3-F3A2-4AE3-B2FB-E24A74C22280}" presName="ChildComposite" presStyleCnt="0"/>
      <dgm:spPr/>
    </dgm:pt>
    <dgm:pt modelId="{38ACA8F6-833B-48EC-B13F-3F695989ED9F}" type="pres">
      <dgm:prSet presAssocID="{C2C63BC3-F3A2-4AE3-B2FB-E24A74C2228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91E8E4-F50B-4C27-8747-9E3582AD3793}" type="pres">
      <dgm:prSet presAssocID="{C2C63BC3-F3A2-4AE3-B2FB-E24A74C22280}" presName="Parent" presStyleLbl="revTx" presStyleIdx="0" presStyleCnt="1" custLinFactNeighborX="-39530" custLinFactNeighborY="-3818">
        <dgm:presLayoutVars>
          <dgm:chMax val="1"/>
          <dgm:chPref val="0"/>
          <dgm:bulletEnabled val="1"/>
        </dgm:presLayoutVars>
      </dgm:prSet>
      <dgm:spPr/>
    </dgm:pt>
  </dgm:ptLst>
  <dgm:cxnLst>
    <dgm:cxn modelId="{432AB91E-816C-4DCC-AE80-18BE67D0AFFA}" type="presOf" srcId="{24025946-B662-4A9D-A431-957B44B3FD5A}" destId="{FAAD4BA4-FC7B-4ACF-891F-BD5BAE91769D}" srcOrd="0" destOrd="0" presId="urn:microsoft.com/office/officeart/2008/layout/CaptionedPictures"/>
    <dgm:cxn modelId="{551CD775-0710-40E0-BCAB-B04B3F231271}" type="presOf" srcId="{C2C63BC3-F3A2-4AE3-B2FB-E24A74C22280}" destId="{AA91E8E4-F50B-4C27-8747-9E3582AD3793}" srcOrd="0" destOrd="0" presId="urn:microsoft.com/office/officeart/2008/layout/CaptionedPictures"/>
    <dgm:cxn modelId="{CB026F56-E6B2-4A5D-AF0A-A15A551F0AD1}" srcId="{24025946-B662-4A9D-A431-957B44B3FD5A}" destId="{C2C63BC3-F3A2-4AE3-B2FB-E24A74C22280}" srcOrd="0" destOrd="0" parTransId="{42A1052E-1046-4710-BF34-5983A93685BF}" sibTransId="{00D5B0E8-1887-4070-999E-2B9B46BEFDAC}"/>
    <dgm:cxn modelId="{EF55B33B-98A9-4752-911F-E33F5D8C32B1}" type="presParOf" srcId="{FAAD4BA4-FC7B-4ACF-891F-BD5BAE91769D}" destId="{629F5876-2D95-4478-ABE7-1F074AD92705}" srcOrd="0" destOrd="0" presId="urn:microsoft.com/office/officeart/2008/layout/CaptionedPictures"/>
    <dgm:cxn modelId="{B92FCE0B-CC1D-49A5-9FBA-2864D6F11DC1}" type="presParOf" srcId="{629F5876-2D95-4478-ABE7-1F074AD92705}" destId="{683A01AF-932C-42B0-AF28-53C699BD1754}" srcOrd="0" destOrd="0" presId="urn:microsoft.com/office/officeart/2008/layout/CaptionedPictures"/>
    <dgm:cxn modelId="{8364DF13-5C29-4B2B-B6B6-F79353337685}" type="presParOf" srcId="{629F5876-2D95-4478-ABE7-1F074AD92705}" destId="{C3654E65-4FEB-4DCB-982D-7787A5587D78}" srcOrd="1" destOrd="0" presId="urn:microsoft.com/office/officeart/2008/layout/CaptionedPictures"/>
    <dgm:cxn modelId="{46DA42AC-6822-4E56-BF24-4C1F34B67372}" type="presParOf" srcId="{629F5876-2D95-4478-ABE7-1F074AD92705}" destId="{F6321571-2F1C-4030-B09E-777106124E88}" srcOrd="2" destOrd="0" presId="urn:microsoft.com/office/officeart/2008/layout/CaptionedPictures"/>
    <dgm:cxn modelId="{46BC09F9-A31D-4AC7-BC2C-69398FB9C9B5}" type="presParOf" srcId="{F6321571-2F1C-4030-B09E-777106124E88}" destId="{38ACA8F6-833B-48EC-B13F-3F695989ED9F}" srcOrd="0" destOrd="0" presId="urn:microsoft.com/office/officeart/2008/layout/CaptionedPictures"/>
    <dgm:cxn modelId="{BC22D75B-6E11-4391-A884-EEE4F103A5AD}" type="presParOf" srcId="{F6321571-2F1C-4030-B09E-777106124E88}" destId="{AA91E8E4-F50B-4C27-8747-9E3582AD379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025946-B662-4A9D-A431-957B44B3FD5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C2C63BC3-F3A2-4AE3-B2FB-E24A74C22280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endParaRPr lang="ru-RU" dirty="0"/>
        </a:p>
      </dgm:t>
    </dgm:pt>
    <dgm:pt modelId="{00D5B0E8-1887-4070-999E-2B9B46BEFDAC}" type="sibTrans" cxnId="{CB026F56-E6B2-4A5D-AF0A-A15A551F0AD1}">
      <dgm:prSet/>
      <dgm:spPr/>
      <dgm:t>
        <a:bodyPr/>
        <a:lstStyle/>
        <a:p>
          <a:endParaRPr lang="ru-RU"/>
        </a:p>
      </dgm:t>
    </dgm:pt>
    <dgm:pt modelId="{42A1052E-1046-4710-BF34-5983A93685BF}" type="parTrans" cxnId="{CB026F56-E6B2-4A5D-AF0A-A15A551F0AD1}">
      <dgm:prSet/>
      <dgm:spPr/>
      <dgm:t>
        <a:bodyPr/>
        <a:lstStyle/>
        <a:p>
          <a:endParaRPr lang="ru-RU"/>
        </a:p>
      </dgm:t>
    </dgm:pt>
    <dgm:pt modelId="{FAAD4BA4-FC7B-4ACF-891F-BD5BAE91769D}" type="pres">
      <dgm:prSet presAssocID="{24025946-B662-4A9D-A431-957B44B3FD5A}" presName="Name0" presStyleCnt="0">
        <dgm:presLayoutVars>
          <dgm:chMax/>
          <dgm:chPref/>
          <dgm:dir/>
        </dgm:presLayoutVars>
      </dgm:prSet>
      <dgm:spPr/>
    </dgm:pt>
    <dgm:pt modelId="{629F5876-2D95-4478-ABE7-1F074AD92705}" type="pres">
      <dgm:prSet presAssocID="{C2C63BC3-F3A2-4AE3-B2FB-E24A74C22280}" presName="composite" presStyleCnt="0">
        <dgm:presLayoutVars>
          <dgm:chMax val="1"/>
          <dgm:chPref val="1"/>
        </dgm:presLayoutVars>
      </dgm:prSet>
      <dgm:spPr/>
    </dgm:pt>
    <dgm:pt modelId="{683A01AF-932C-42B0-AF28-53C699BD1754}" type="pres">
      <dgm:prSet presAssocID="{C2C63BC3-F3A2-4AE3-B2FB-E24A74C22280}" presName="Accent" presStyleLbl="trAlignAcc1" presStyleIdx="0" presStyleCnt="1" custLinFactNeighborX="-39087">
        <dgm:presLayoutVars>
          <dgm:chMax val="0"/>
          <dgm:chPref val="0"/>
        </dgm:presLayoutVars>
      </dgm:prSet>
      <dgm:spPr/>
    </dgm:pt>
    <dgm:pt modelId="{C3654E65-4FEB-4DCB-982D-7787A5587D78}" type="pres">
      <dgm:prSet presAssocID="{C2C63BC3-F3A2-4AE3-B2FB-E24A74C22280}" presName="Image" presStyleLbl="alignImgPlace1" presStyleIdx="0" presStyleCnt="1" custScaleX="138791" custScaleY="184471" custLinFactNeighborX="-31980" custLinFactNeighborY="-496">
        <dgm:presLayoutVars>
          <dgm:chMax val="0"/>
          <dgm:chPref val="0"/>
        </dgm:presLayoutVars>
      </dgm:prSet>
      <dgm:spPr/>
    </dgm:pt>
    <dgm:pt modelId="{F6321571-2F1C-4030-B09E-777106124E88}" type="pres">
      <dgm:prSet presAssocID="{C2C63BC3-F3A2-4AE3-B2FB-E24A74C22280}" presName="ChildComposite" presStyleCnt="0"/>
      <dgm:spPr/>
    </dgm:pt>
    <dgm:pt modelId="{38ACA8F6-833B-48EC-B13F-3F695989ED9F}" type="pres">
      <dgm:prSet presAssocID="{C2C63BC3-F3A2-4AE3-B2FB-E24A74C2228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91E8E4-F50B-4C27-8747-9E3582AD3793}" type="pres">
      <dgm:prSet presAssocID="{C2C63BC3-F3A2-4AE3-B2FB-E24A74C22280}" presName="Parent" presStyleLbl="revTx" presStyleIdx="0" presStyleCnt="1" custLinFactNeighborX="-39530" custLinFactNeighborY="-3818">
        <dgm:presLayoutVars>
          <dgm:chMax val="1"/>
          <dgm:chPref val="0"/>
          <dgm:bulletEnabled val="1"/>
        </dgm:presLayoutVars>
      </dgm:prSet>
      <dgm:spPr/>
    </dgm:pt>
  </dgm:ptLst>
  <dgm:cxnLst>
    <dgm:cxn modelId="{432AB91E-816C-4DCC-AE80-18BE67D0AFFA}" type="presOf" srcId="{24025946-B662-4A9D-A431-957B44B3FD5A}" destId="{FAAD4BA4-FC7B-4ACF-891F-BD5BAE91769D}" srcOrd="0" destOrd="0" presId="urn:microsoft.com/office/officeart/2008/layout/CaptionedPictures"/>
    <dgm:cxn modelId="{551CD775-0710-40E0-BCAB-B04B3F231271}" type="presOf" srcId="{C2C63BC3-F3A2-4AE3-B2FB-E24A74C22280}" destId="{AA91E8E4-F50B-4C27-8747-9E3582AD3793}" srcOrd="0" destOrd="0" presId="urn:microsoft.com/office/officeart/2008/layout/CaptionedPictures"/>
    <dgm:cxn modelId="{CB026F56-E6B2-4A5D-AF0A-A15A551F0AD1}" srcId="{24025946-B662-4A9D-A431-957B44B3FD5A}" destId="{C2C63BC3-F3A2-4AE3-B2FB-E24A74C22280}" srcOrd="0" destOrd="0" parTransId="{42A1052E-1046-4710-BF34-5983A93685BF}" sibTransId="{00D5B0E8-1887-4070-999E-2B9B46BEFDAC}"/>
    <dgm:cxn modelId="{EF55B33B-98A9-4752-911F-E33F5D8C32B1}" type="presParOf" srcId="{FAAD4BA4-FC7B-4ACF-891F-BD5BAE91769D}" destId="{629F5876-2D95-4478-ABE7-1F074AD92705}" srcOrd="0" destOrd="0" presId="urn:microsoft.com/office/officeart/2008/layout/CaptionedPictures"/>
    <dgm:cxn modelId="{B92FCE0B-CC1D-49A5-9FBA-2864D6F11DC1}" type="presParOf" srcId="{629F5876-2D95-4478-ABE7-1F074AD92705}" destId="{683A01AF-932C-42B0-AF28-53C699BD1754}" srcOrd="0" destOrd="0" presId="urn:microsoft.com/office/officeart/2008/layout/CaptionedPictures"/>
    <dgm:cxn modelId="{8364DF13-5C29-4B2B-B6B6-F79353337685}" type="presParOf" srcId="{629F5876-2D95-4478-ABE7-1F074AD92705}" destId="{C3654E65-4FEB-4DCB-982D-7787A5587D78}" srcOrd="1" destOrd="0" presId="urn:microsoft.com/office/officeart/2008/layout/CaptionedPictures"/>
    <dgm:cxn modelId="{46DA42AC-6822-4E56-BF24-4C1F34B67372}" type="presParOf" srcId="{629F5876-2D95-4478-ABE7-1F074AD92705}" destId="{F6321571-2F1C-4030-B09E-777106124E88}" srcOrd="2" destOrd="0" presId="urn:microsoft.com/office/officeart/2008/layout/CaptionedPictures"/>
    <dgm:cxn modelId="{46BC09F9-A31D-4AC7-BC2C-69398FB9C9B5}" type="presParOf" srcId="{F6321571-2F1C-4030-B09E-777106124E88}" destId="{38ACA8F6-833B-48EC-B13F-3F695989ED9F}" srcOrd="0" destOrd="0" presId="urn:microsoft.com/office/officeart/2008/layout/CaptionedPictures"/>
    <dgm:cxn modelId="{BC22D75B-6E11-4391-A884-EEE4F103A5AD}" type="presParOf" srcId="{F6321571-2F1C-4030-B09E-777106124E88}" destId="{AA91E8E4-F50B-4C27-8747-9E3582AD379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Произнести слово, делая правильное ударение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NeighborX="-9273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Дать характеристику всем звукам 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-100000" custLinFactNeighborX="-143974" custLinFactNeighborY="-481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Указать количество звуков и букв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100000" custLinFactY="-86137" custLinFactNeighborX="166788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Поставить ударение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100000" custLinFactNeighborX="151141" custLinFactNeighborY="-28648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529BC82-2A44-4F7D-AA12-3441A59193D2}" type="doc">
      <dgm:prSet loTypeId="urn:microsoft.com/office/officeart/2005/8/layout/chevron1" loCatId="process" qsTypeId="urn:microsoft.com/office/officeart/2005/8/quickstyle/3d7" qsCatId="3D" csTypeId="urn:microsoft.com/office/officeart/2005/8/colors/accent1_2" csCatId="accent1" phldr="1"/>
      <dgm:spPr/>
    </dgm:pt>
    <dgm:pt modelId="{7DFAB8B5-0191-43A9-93EE-B14058189230}">
      <dgm:prSet phldrT="[Текст]"/>
      <dgm:spPr/>
      <dgm:t>
        <a:bodyPr/>
        <a:lstStyle/>
        <a:p>
          <a:r>
            <a:rPr lang="ru-RU" dirty="0"/>
            <a:t>Разделить на доступное количество слогов</a:t>
          </a:r>
        </a:p>
      </dgm:t>
    </dgm:pt>
    <dgm:pt modelId="{92DA30E1-2A58-42AB-A4BB-614F42787E12}" type="parTrans" cxnId="{045921E6-3316-43ED-BD6F-955DDFBBE685}">
      <dgm:prSet/>
      <dgm:spPr/>
      <dgm:t>
        <a:bodyPr/>
        <a:lstStyle/>
        <a:p>
          <a:endParaRPr lang="ru-RU"/>
        </a:p>
      </dgm:t>
    </dgm:pt>
    <dgm:pt modelId="{4A7D9FBD-1243-427B-8E25-1CEC086922FB}" type="sibTrans" cxnId="{045921E6-3316-43ED-BD6F-955DDFBBE685}">
      <dgm:prSet/>
      <dgm:spPr/>
      <dgm:t>
        <a:bodyPr/>
        <a:lstStyle/>
        <a:p>
          <a:endParaRPr lang="ru-RU"/>
        </a:p>
      </dgm:t>
    </dgm:pt>
    <dgm:pt modelId="{03F6AC95-C4D6-4BC5-9572-778D275EB697}" type="pres">
      <dgm:prSet presAssocID="{4529BC82-2A44-4F7D-AA12-3441A59193D2}" presName="Name0" presStyleCnt="0">
        <dgm:presLayoutVars>
          <dgm:dir/>
          <dgm:animLvl val="lvl"/>
          <dgm:resizeHandles val="exact"/>
        </dgm:presLayoutVars>
      </dgm:prSet>
      <dgm:spPr/>
    </dgm:pt>
    <dgm:pt modelId="{4955014D-000E-4BD9-87FC-6D5C6F69BC56}" type="pres">
      <dgm:prSet presAssocID="{7DFAB8B5-0191-43A9-93EE-B14058189230}" presName="parTxOnly" presStyleLbl="node1" presStyleIdx="0" presStyleCnt="1" custLinFactX="-100000" custLinFactNeighborX="-143974" custLinFactNeighborY="-481">
        <dgm:presLayoutVars>
          <dgm:chMax val="0"/>
          <dgm:chPref val="0"/>
          <dgm:bulletEnabled val="1"/>
        </dgm:presLayoutVars>
      </dgm:prSet>
      <dgm:spPr/>
    </dgm:pt>
  </dgm:ptLst>
  <dgm:cxnLst>
    <dgm:cxn modelId="{237E7D9F-2BAF-4440-9E61-892358F944FD}" type="presOf" srcId="{7DFAB8B5-0191-43A9-93EE-B14058189230}" destId="{4955014D-000E-4BD9-87FC-6D5C6F69BC56}" srcOrd="0" destOrd="0" presId="urn:microsoft.com/office/officeart/2005/8/layout/chevron1"/>
    <dgm:cxn modelId="{045921E6-3316-43ED-BD6F-955DDFBBE685}" srcId="{4529BC82-2A44-4F7D-AA12-3441A59193D2}" destId="{7DFAB8B5-0191-43A9-93EE-B14058189230}" srcOrd="0" destOrd="0" parTransId="{92DA30E1-2A58-42AB-A4BB-614F42787E12}" sibTransId="{4A7D9FBD-1243-427B-8E25-1CEC086922FB}"/>
    <dgm:cxn modelId="{94701FE9-B402-4036-87E4-FD4CD380CC99}" type="presOf" srcId="{4529BC82-2A44-4F7D-AA12-3441A59193D2}" destId="{03F6AC95-C4D6-4BC5-9572-778D275EB697}" srcOrd="0" destOrd="0" presId="urn:microsoft.com/office/officeart/2005/8/layout/chevron1"/>
    <dgm:cxn modelId="{539E2C5A-2364-4F47-9FAD-301E183D784F}" type="presParOf" srcId="{03F6AC95-C4D6-4BC5-9572-778D275EB697}" destId="{4955014D-000E-4BD9-87FC-6D5C6F69BC56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1F5A3-68E5-45F0-8649-4FC77D50141D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33C38E43-BEAA-46A6-85F1-A05CC3237D0D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Развитие фонематического слуха.</a:t>
          </a:r>
          <a:endParaRPr lang="ru-RU" dirty="0"/>
        </a:p>
      </dgm:t>
    </dgm:pt>
    <dgm:pt modelId="{31322934-42E8-42A9-92BB-332F137DF2D4}" type="parTrans" cxnId="{77715F0F-6188-4519-BD89-830AD6BD2078}">
      <dgm:prSet/>
      <dgm:spPr/>
      <dgm:t>
        <a:bodyPr/>
        <a:lstStyle/>
        <a:p>
          <a:endParaRPr lang="ru-RU"/>
        </a:p>
      </dgm:t>
    </dgm:pt>
    <dgm:pt modelId="{3466EE73-A56E-411A-B44F-96635DCF8084}" type="sibTrans" cxnId="{77715F0F-6188-4519-BD89-830AD6BD2078}">
      <dgm:prSet/>
      <dgm:spPr/>
      <dgm:t>
        <a:bodyPr/>
        <a:lstStyle/>
        <a:p>
          <a:endParaRPr lang="ru-RU"/>
        </a:p>
      </dgm:t>
    </dgm:pt>
    <dgm:pt modelId="{84348D25-F0F8-4A9C-8772-01E248D1F618}" type="pres">
      <dgm:prSet presAssocID="{5D51F5A3-68E5-45F0-8649-4FC77D50141D}" presName="diagram" presStyleCnt="0">
        <dgm:presLayoutVars>
          <dgm:dir/>
        </dgm:presLayoutVars>
      </dgm:prSet>
      <dgm:spPr/>
    </dgm:pt>
    <dgm:pt modelId="{66CEC626-AEA9-43A1-8ADC-E9DBC39D3F1C}" type="pres">
      <dgm:prSet presAssocID="{33C38E43-BEAA-46A6-85F1-A05CC3237D0D}" presName="composite" presStyleCnt="0"/>
      <dgm:spPr/>
    </dgm:pt>
    <dgm:pt modelId="{9A3D8E72-7863-469D-BDCC-18FC9367A38B}" type="pres">
      <dgm:prSet presAssocID="{33C38E43-BEAA-46A6-85F1-A05CC3237D0D}" presName="Image" presStyleLbl="bgShp" presStyleIdx="0" presStyleCnt="1" custScaleX="143715" custScaleY="176900" custLinFactNeighborX="430" custLinFactNeighborY="-58642"/>
      <dgm:spPr>
        <a:blipFill>
          <a:blip xmlns:r="http://schemas.openxmlformats.org/officeDocument/2006/relationships" r:embed="rId1"/>
          <a:srcRect/>
          <a:stretch>
            <a:fillRect t="-38000" b="-38000"/>
          </a:stretch>
        </a:blipFill>
      </dgm:spPr>
    </dgm:pt>
    <dgm:pt modelId="{9E595950-5B21-4D71-AAD6-53A0F8077D04}" type="pres">
      <dgm:prSet presAssocID="{33C38E43-BEAA-46A6-85F1-A05CC3237D0D}" presName="Parent" presStyleLbl="node0" presStyleIdx="0" presStyleCnt="1" custScaleX="169555" custScaleY="206450" custLinFactNeighborX="-55959" custLinFactNeighborY="50440">
        <dgm:presLayoutVars>
          <dgm:bulletEnabled val="1"/>
        </dgm:presLayoutVars>
      </dgm:prSet>
      <dgm:spPr/>
    </dgm:pt>
  </dgm:ptLst>
  <dgm:cxnLst>
    <dgm:cxn modelId="{77715F0F-6188-4519-BD89-830AD6BD2078}" srcId="{5D51F5A3-68E5-45F0-8649-4FC77D50141D}" destId="{33C38E43-BEAA-46A6-85F1-A05CC3237D0D}" srcOrd="0" destOrd="0" parTransId="{31322934-42E8-42A9-92BB-332F137DF2D4}" sibTransId="{3466EE73-A56E-411A-B44F-96635DCF8084}"/>
    <dgm:cxn modelId="{E2B95F42-E581-47EF-92ED-08DEFA1B4E8C}" type="presOf" srcId="{33C38E43-BEAA-46A6-85F1-A05CC3237D0D}" destId="{9E595950-5B21-4D71-AAD6-53A0F8077D04}" srcOrd="0" destOrd="0" presId="urn:microsoft.com/office/officeart/2008/layout/BendingPictureCaption"/>
    <dgm:cxn modelId="{25CDC3DF-65A2-482B-88AC-DB864910400C}" type="presOf" srcId="{5D51F5A3-68E5-45F0-8649-4FC77D50141D}" destId="{84348D25-F0F8-4A9C-8772-01E248D1F618}" srcOrd="0" destOrd="0" presId="urn:microsoft.com/office/officeart/2008/layout/BendingPictureCaption"/>
    <dgm:cxn modelId="{A2C75642-E206-4FE5-8659-AA0DFB374EB8}" type="presParOf" srcId="{84348D25-F0F8-4A9C-8772-01E248D1F618}" destId="{66CEC626-AEA9-43A1-8ADC-E9DBC39D3F1C}" srcOrd="0" destOrd="0" presId="urn:microsoft.com/office/officeart/2008/layout/BendingPictureCaption"/>
    <dgm:cxn modelId="{D2FA9B63-8BAF-4F23-8391-55D3B984910C}" type="presParOf" srcId="{66CEC626-AEA9-43A1-8ADC-E9DBC39D3F1C}" destId="{9A3D8E72-7863-469D-BDCC-18FC9367A38B}" srcOrd="0" destOrd="0" presId="urn:microsoft.com/office/officeart/2008/layout/BendingPictureCaption"/>
    <dgm:cxn modelId="{17E88C01-5609-46E8-B992-801ABDA3E895}" type="presParOf" srcId="{66CEC626-AEA9-43A1-8ADC-E9DBC39D3F1C}" destId="{9E595950-5B21-4D71-AAD6-53A0F8077D0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3348D2-3B4F-469A-B0B3-09021710A09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F36C5CC2-C37A-48C3-BEEC-8979BFBCCF45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Регулировка силы голоса.</a:t>
          </a:r>
          <a:endParaRPr lang="ru-RU" dirty="0"/>
        </a:p>
      </dgm:t>
    </dgm:pt>
    <dgm:pt modelId="{C8D004FC-C893-405C-9BCD-57575DA357DF}" type="parTrans" cxnId="{FB81DD01-28A9-4358-938F-944EAE5B3FAA}">
      <dgm:prSet/>
      <dgm:spPr/>
      <dgm:t>
        <a:bodyPr/>
        <a:lstStyle/>
        <a:p>
          <a:endParaRPr lang="ru-RU"/>
        </a:p>
      </dgm:t>
    </dgm:pt>
    <dgm:pt modelId="{F6F3C3D7-2AD1-4D3D-937D-6E40D0421F88}" type="sibTrans" cxnId="{FB81DD01-28A9-4358-938F-944EAE5B3FAA}">
      <dgm:prSet/>
      <dgm:spPr/>
      <dgm:t>
        <a:bodyPr/>
        <a:lstStyle/>
        <a:p>
          <a:endParaRPr lang="ru-RU"/>
        </a:p>
      </dgm:t>
    </dgm:pt>
    <dgm:pt modelId="{1AFCD0AB-A382-4F85-9D10-BCD27DE0434D}" type="pres">
      <dgm:prSet presAssocID="{283348D2-3B4F-469A-B0B3-09021710A09C}" presName="diagram" presStyleCnt="0">
        <dgm:presLayoutVars>
          <dgm:dir/>
        </dgm:presLayoutVars>
      </dgm:prSet>
      <dgm:spPr/>
    </dgm:pt>
    <dgm:pt modelId="{405BCA5F-0917-4489-BC70-646CA1963B2A}" type="pres">
      <dgm:prSet presAssocID="{F36C5CC2-C37A-48C3-BEEC-8979BFBCCF45}" presName="composite" presStyleCnt="0"/>
      <dgm:spPr/>
    </dgm:pt>
    <dgm:pt modelId="{947B6165-9AA4-498C-BDB0-0B25BC25B864}" type="pres">
      <dgm:prSet presAssocID="{F36C5CC2-C37A-48C3-BEEC-8979BFBCCF45}" presName="Image" presStyleLbl="bgShp" presStyleIdx="0" presStyleCnt="1" custScaleX="108280" custScaleY="10565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670CC9B-AA21-43BD-ACA8-E3748F9BF59C}" type="pres">
      <dgm:prSet presAssocID="{F36C5CC2-C37A-48C3-BEEC-8979BFBCCF45}" presName="Parent" presStyleLbl="node0" presStyleIdx="0" presStyleCnt="1" custLinFactNeighborX="3822" custLinFactNeighborY="11275">
        <dgm:presLayoutVars>
          <dgm:bulletEnabled val="1"/>
        </dgm:presLayoutVars>
      </dgm:prSet>
      <dgm:spPr/>
    </dgm:pt>
  </dgm:ptLst>
  <dgm:cxnLst>
    <dgm:cxn modelId="{FB81DD01-28A9-4358-938F-944EAE5B3FAA}" srcId="{283348D2-3B4F-469A-B0B3-09021710A09C}" destId="{F36C5CC2-C37A-48C3-BEEC-8979BFBCCF45}" srcOrd="0" destOrd="0" parTransId="{C8D004FC-C893-405C-9BCD-57575DA357DF}" sibTransId="{F6F3C3D7-2AD1-4D3D-937D-6E40D0421F88}"/>
    <dgm:cxn modelId="{6CF0AE63-D160-4349-BA27-370109A7CE24}" type="presOf" srcId="{283348D2-3B4F-469A-B0B3-09021710A09C}" destId="{1AFCD0AB-A382-4F85-9D10-BCD27DE0434D}" srcOrd="0" destOrd="0" presId="urn:microsoft.com/office/officeart/2008/layout/BendingPictureCaption"/>
    <dgm:cxn modelId="{529B608F-F14C-452D-BC6C-59DFF15E9A73}" type="presOf" srcId="{F36C5CC2-C37A-48C3-BEEC-8979BFBCCF45}" destId="{C670CC9B-AA21-43BD-ACA8-E3748F9BF59C}" srcOrd="0" destOrd="0" presId="urn:microsoft.com/office/officeart/2008/layout/BendingPictureCaption"/>
    <dgm:cxn modelId="{E3927569-3806-41C5-9187-64A9F03D74A5}" type="presParOf" srcId="{1AFCD0AB-A382-4F85-9D10-BCD27DE0434D}" destId="{405BCA5F-0917-4489-BC70-646CA1963B2A}" srcOrd="0" destOrd="0" presId="urn:microsoft.com/office/officeart/2008/layout/BendingPictureCaption"/>
    <dgm:cxn modelId="{BB0713CC-3432-49BE-9956-A50E9B6D795B}" type="presParOf" srcId="{405BCA5F-0917-4489-BC70-646CA1963B2A}" destId="{947B6165-9AA4-498C-BDB0-0B25BC25B864}" srcOrd="0" destOrd="0" presId="urn:microsoft.com/office/officeart/2008/layout/BendingPictureCaption"/>
    <dgm:cxn modelId="{AF481BE8-4208-4C82-BA27-02D4C64F0E7E}" type="presParOf" srcId="{405BCA5F-0917-4489-BC70-646CA1963B2A}" destId="{C670CC9B-AA21-43BD-ACA8-E3748F9BF59C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7DFBBD-4CD6-4565-A901-8177D37504EB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</dgm:pt>
    <dgm:pt modelId="{799C9A6C-DD43-437B-83B2-D81684BD174C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Умение различать звуки на слух, называть слова с определенным звуком.</a:t>
          </a:r>
          <a:endParaRPr lang="ru-RU" dirty="0"/>
        </a:p>
      </dgm:t>
    </dgm:pt>
    <dgm:pt modelId="{9EEB8825-FDC5-4491-8DCE-E849BDB17003}" type="parTrans" cxnId="{4A3E9456-D5F3-4BDB-83F7-CD87048BD5FA}">
      <dgm:prSet/>
      <dgm:spPr/>
      <dgm:t>
        <a:bodyPr/>
        <a:lstStyle/>
        <a:p>
          <a:endParaRPr lang="ru-RU"/>
        </a:p>
      </dgm:t>
    </dgm:pt>
    <dgm:pt modelId="{ABB9E5E1-03C3-436A-9D44-66F9C7C6BCD0}" type="sibTrans" cxnId="{4A3E9456-D5F3-4BDB-83F7-CD87048BD5FA}">
      <dgm:prSet/>
      <dgm:spPr/>
      <dgm:t>
        <a:bodyPr/>
        <a:lstStyle/>
        <a:p>
          <a:endParaRPr lang="ru-RU"/>
        </a:p>
      </dgm:t>
    </dgm:pt>
    <dgm:pt modelId="{B2045F71-3C42-4564-905C-80CDD98CD8F9}" type="pres">
      <dgm:prSet presAssocID="{027DFBBD-4CD6-4565-A901-8177D37504EB}" presName="rootNode" presStyleCnt="0">
        <dgm:presLayoutVars>
          <dgm:chMax/>
          <dgm:chPref/>
          <dgm:dir/>
          <dgm:animLvl val="lvl"/>
        </dgm:presLayoutVars>
      </dgm:prSet>
      <dgm:spPr/>
    </dgm:pt>
    <dgm:pt modelId="{5D6507DD-8BB7-40F4-A8DF-41BECC7120FE}" type="pres">
      <dgm:prSet presAssocID="{799C9A6C-DD43-437B-83B2-D81684BD174C}" presName="composite" presStyleCnt="0"/>
      <dgm:spPr/>
    </dgm:pt>
    <dgm:pt modelId="{9FF9B5B8-57E1-4A94-9524-04EB4328CF50}" type="pres">
      <dgm:prSet presAssocID="{799C9A6C-DD43-437B-83B2-D81684BD174C}" presName="ParentText" presStyleLbl="node1" presStyleIdx="0" presStyleCnt="1" custScaleX="127216" custScaleY="205526" custLinFactY="-39577" custLinFactNeighborX="2219" custLinFactNeighborY="-100000">
        <dgm:presLayoutVars>
          <dgm:chMax val="1"/>
          <dgm:chPref val="1"/>
          <dgm:bulletEnabled val="1"/>
        </dgm:presLayoutVars>
      </dgm:prSet>
      <dgm:spPr/>
    </dgm:pt>
    <dgm:pt modelId="{4853F043-9EDF-4C96-BA8E-9D20D6611514}" type="pres">
      <dgm:prSet presAssocID="{799C9A6C-DD43-437B-83B2-D81684BD174C}" presName="Image" presStyleLbl="bgImgPlace1" presStyleIdx="0" presStyleCnt="1" custScaleX="99377" custScaleY="130597" custLinFactNeighborX="-401" custLinFactNeighborY="-2364"/>
      <dgm:spPr>
        <a:blipFill rotWithShape="1">
          <a:blip xmlns:r="http://schemas.openxmlformats.org/officeDocument/2006/relationships" r:embed="rId1"/>
          <a:srcRect/>
          <a:stretch>
            <a:fillRect t="-29000" b="-29000"/>
          </a:stretch>
        </a:blipFill>
      </dgm:spPr>
    </dgm:pt>
    <dgm:pt modelId="{75172262-6B55-4787-94F4-22A3C0535EAE}" type="pres">
      <dgm:prSet presAssocID="{799C9A6C-DD43-437B-83B2-D81684BD174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77C3627-0CC7-4016-9064-8F8F55513FD9}" type="presOf" srcId="{799C9A6C-DD43-437B-83B2-D81684BD174C}" destId="{9FF9B5B8-57E1-4A94-9524-04EB4328CF50}" srcOrd="0" destOrd="0" presId="urn:microsoft.com/office/officeart/2008/layout/TitledPictureBlocks"/>
    <dgm:cxn modelId="{47AC8432-58F2-4D4B-A348-633775AB26B5}" type="presOf" srcId="{027DFBBD-4CD6-4565-A901-8177D37504EB}" destId="{B2045F71-3C42-4564-905C-80CDD98CD8F9}" srcOrd="0" destOrd="0" presId="urn:microsoft.com/office/officeart/2008/layout/TitledPictureBlocks"/>
    <dgm:cxn modelId="{4A3E9456-D5F3-4BDB-83F7-CD87048BD5FA}" srcId="{027DFBBD-4CD6-4565-A901-8177D37504EB}" destId="{799C9A6C-DD43-437B-83B2-D81684BD174C}" srcOrd="0" destOrd="0" parTransId="{9EEB8825-FDC5-4491-8DCE-E849BDB17003}" sibTransId="{ABB9E5E1-03C3-436A-9D44-66F9C7C6BCD0}"/>
    <dgm:cxn modelId="{C2598354-1D58-4808-949C-E4863C2B30D1}" type="presParOf" srcId="{B2045F71-3C42-4564-905C-80CDD98CD8F9}" destId="{5D6507DD-8BB7-40F4-A8DF-41BECC7120FE}" srcOrd="0" destOrd="0" presId="urn:microsoft.com/office/officeart/2008/layout/TitledPictureBlocks"/>
    <dgm:cxn modelId="{FBCBC6EC-A7C7-4F0E-9EAB-8782987270CC}" type="presParOf" srcId="{5D6507DD-8BB7-40F4-A8DF-41BECC7120FE}" destId="{9FF9B5B8-57E1-4A94-9524-04EB4328CF50}" srcOrd="0" destOrd="0" presId="urn:microsoft.com/office/officeart/2008/layout/TitledPictureBlocks"/>
    <dgm:cxn modelId="{87F29ABF-8146-44F4-B930-75763AE57A0E}" type="presParOf" srcId="{5D6507DD-8BB7-40F4-A8DF-41BECC7120FE}" destId="{4853F043-9EDF-4C96-BA8E-9D20D6611514}" srcOrd="1" destOrd="0" presId="urn:microsoft.com/office/officeart/2008/layout/TitledPictureBlocks"/>
    <dgm:cxn modelId="{A68D968D-151E-4104-B804-0E760B736DA4}" type="presParOf" srcId="{5D6507DD-8BB7-40F4-A8DF-41BECC7120FE}" destId="{75172262-6B55-4787-94F4-22A3C0535EA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AC2E93-C8BD-47E9-9F42-EE3F5A0FB3F3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</dgm:pt>
    <dgm:pt modelId="{D98F768D-EB43-47EF-A5AB-5DC1B47E63E4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Умение определять место звука в слове.</a:t>
          </a:r>
          <a:endParaRPr lang="ru-RU" dirty="0"/>
        </a:p>
      </dgm:t>
    </dgm:pt>
    <dgm:pt modelId="{6C62619B-ABF4-4449-83DA-DFD4E5C83C2B}" type="parTrans" cxnId="{9EDB4EB2-98E7-402D-AE95-806B38B0CC1A}">
      <dgm:prSet/>
      <dgm:spPr/>
      <dgm:t>
        <a:bodyPr/>
        <a:lstStyle/>
        <a:p>
          <a:endParaRPr lang="ru-RU"/>
        </a:p>
      </dgm:t>
    </dgm:pt>
    <dgm:pt modelId="{05021D23-A766-4963-A2EB-A9E024D5BBFB}" type="sibTrans" cxnId="{9EDB4EB2-98E7-402D-AE95-806B38B0CC1A}">
      <dgm:prSet/>
      <dgm:spPr/>
      <dgm:t>
        <a:bodyPr/>
        <a:lstStyle/>
        <a:p>
          <a:endParaRPr lang="ru-RU"/>
        </a:p>
      </dgm:t>
    </dgm:pt>
    <dgm:pt modelId="{47AA52E6-DB37-4C76-A238-73C879347352}" type="pres">
      <dgm:prSet presAssocID="{02AC2E93-C8BD-47E9-9F42-EE3F5A0FB3F3}" presName="rootNode" presStyleCnt="0">
        <dgm:presLayoutVars>
          <dgm:chMax/>
          <dgm:chPref/>
          <dgm:dir/>
          <dgm:animLvl val="lvl"/>
        </dgm:presLayoutVars>
      </dgm:prSet>
      <dgm:spPr/>
    </dgm:pt>
    <dgm:pt modelId="{379EFD8F-D5B9-4C11-8F54-1B3F88F77D77}" type="pres">
      <dgm:prSet presAssocID="{D98F768D-EB43-47EF-A5AB-5DC1B47E63E4}" presName="composite" presStyleCnt="0"/>
      <dgm:spPr/>
    </dgm:pt>
    <dgm:pt modelId="{9F1FAA32-6AA6-4440-B6B2-AF153FD735AA}" type="pres">
      <dgm:prSet presAssocID="{D98F768D-EB43-47EF-A5AB-5DC1B47E63E4}" presName="ParentText" presStyleLbl="node1" presStyleIdx="0" presStyleCnt="1" custScaleX="120378" custScaleY="161098" custLinFactNeighborX="12865" custLinFactNeighborY="-71193">
        <dgm:presLayoutVars>
          <dgm:chMax val="1"/>
          <dgm:chPref val="1"/>
          <dgm:bulletEnabled val="1"/>
        </dgm:presLayoutVars>
      </dgm:prSet>
      <dgm:spPr/>
    </dgm:pt>
    <dgm:pt modelId="{388FFFC3-DD87-4ABD-8A1E-4BCDB28FF050}" type="pres">
      <dgm:prSet presAssocID="{D98F768D-EB43-47EF-A5AB-5DC1B47E63E4}" presName="Image" presStyleLbl="bgImgPlace1" presStyleIdx="0" presStyleCnt="1" custScaleX="103186" custScaleY="105003" custLinFactNeighborX="15770" custLinFactNeighborY="-61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87D556E-138B-42D4-BF34-0A320C21EAAE}" type="pres">
      <dgm:prSet presAssocID="{D98F768D-EB43-47EF-A5AB-5DC1B47E63E4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6046A00-409F-4C56-89E0-EBACAC016E31}" type="presOf" srcId="{02AC2E93-C8BD-47E9-9F42-EE3F5A0FB3F3}" destId="{47AA52E6-DB37-4C76-A238-73C879347352}" srcOrd="0" destOrd="0" presId="urn:microsoft.com/office/officeart/2008/layout/TitledPictureBlocks"/>
    <dgm:cxn modelId="{B2270CAA-3166-42EC-9AF8-324F4625D95D}" type="presOf" srcId="{D98F768D-EB43-47EF-A5AB-5DC1B47E63E4}" destId="{9F1FAA32-6AA6-4440-B6B2-AF153FD735AA}" srcOrd="0" destOrd="0" presId="urn:microsoft.com/office/officeart/2008/layout/TitledPictureBlocks"/>
    <dgm:cxn modelId="{9EDB4EB2-98E7-402D-AE95-806B38B0CC1A}" srcId="{02AC2E93-C8BD-47E9-9F42-EE3F5A0FB3F3}" destId="{D98F768D-EB43-47EF-A5AB-5DC1B47E63E4}" srcOrd="0" destOrd="0" parTransId="{6C62619B-ABF4-4449-83DA-DFD4E5C83C2B}" sibTransId="{05021D23-A766-4963-A2EB-A9E024D5BBFB}"/>
    <dgm:cxn modelId="{B37A69F3-3133-49A0-9CA6-7E1921AB1808}" type="presParOf" srcId="{47AA52E6-DB37-4C76-A238-73C879347352}" destId="{379EFD8F-D5B9-4C11-8F54-1B3F88F77D77}" srcOrd="0" destOrd="0" presId="urn:microsoft.com/office/officeart/2008/layout/TitledPictureBlocks"/>
    <dgm:cxn modelId="{E0632CB1-5078-4EE7-817B-F9EF382A9FEB}" type="presParOf" srcId="{379EFD8F-D5B9-4C11-8F54-1B3F88F77D77}" destId="{9F1FAA32-6AA6-4440-B6B2-AF153FD735AA}" srcOrd="0" destOrd="0" presId="urn:microsoft.com/office/officeart/2008/layout/TitledPictureBlocks"/>
    <dgm:cxn modelId="{1412C43D-BFAF-4040-ABC9-5936E5DEC505}" type="presParOf" srcId="{379EFD8F-D5B9-4C11-8F54-1B3F88F77D77}" destId="{388FFFC3-DD87-4ABD-8A1E-4BCDB28FF050}" srcOrd="1" destOrd="0" presId="urn:microsoft.com/office/officeart/2008/layout/TitledPictureBlocks"/>
    <dgm:cxn modelId="{31C533B1-580C-4AE2-8AD2-B3C2EDD3D419}" type="presParOf" srcId="{379EFD8F-D5B9-4C11-8F54-1B3F88F77D77}" destId="{E87D556E-138B-42D4-BF34-0A320C21EAA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923DA5-9F9C-438F-96DA-35483CDAFDE6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600998-EC47-4AAB-9EB3-491101CE4891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Правильность постановки ударения в слове</a:t>
          </a:r>
        </a:p>
      </dgm:t>
    </dgm:pt>
    <dgm:pt modelId="{F959E040-EE9B-4E26-BC6E-A27CC35DDD9C}" type="parTrans" cxnId="{C8C0C3B6-6579-4F37-85D5-B3B690CA7C83}">
      <dgm:prSet/>
      <dgm:spPr/>
      <dgm:t>
        <a:bodyPr/>
        <a:lstStyle/>
        <a:p>
          <a:endParaRPr lang="ru-RU"/>
        </a:p>
      </dgm:t>
    </dgm:pt>
    <dgm:pt modelId="{0BA9F9A9-64E0-4878-8B38-A985AD758F7A}" type="sibTrans" cxnId="{C8C0C3B6-6579-4F37-85D5-B3B690CA7C83}">
      <dgm:prSet/>
      <dgm:spPr/>
      <dgm:t>
        <a:bodyPr/>
        <a:lstStyle/>
        <a:p>
          <a:endParaRPr lang="ru-RU"/>
        </a:p>
      </dgm:t>
    </dgm:pt>
    <dgm:pt modelId="{7707DB63-4BBB-4250-BE3B-4822D8A3209D}" type="pres">
      <dgm:prSet presAssocID="{5D923DA5-9F9C-438F-96DA-35483CDAFDE6}" presName="rootNode" presStyleCnt="0">
        <dgm:presLayoutVars>
          <dgm:chMax/>
          <dgm:chPref/>
          <dgm:dir/>
          <dgm:animLvl val="lvl"/>
        </dgm:presLayoutVars>
      </dgm:prSet>
      <dgm:spPr/>
    </dgm:pt>
    <dgm:pt modelId="{94ABFC9E-A4A3-4CFA-962E-FF22C71D69D5}" type="pres">
      <dgm:prSet presAssocID="{3C600998-EC47-4AAB-9EB3-491101CE4891}" presName="composite" presStyleCnt="0"/>
      <dgm:spPr/>
    </dgm:pt>
    <dgm:pt modelId="{0889F724-BE41-41A8-B367-77DAAACD8774}" type="pres">
      <dgm:prSet presAssocID="{3C600998-EC47-4AAB-9EB3-491101CE4891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968CD84D-A824-4E4E-8BE2-32B0C65C3008}" type="pres">
      <dgm:prSet presAssocID="{3C600998-EC47-4AAB-9EB3-491101CE4891}" presName="Image" presStyleLbl="bgImgPlace1" presStyleIdx="0" presStyleCnt="1" custScaleY="75407" custLinFactNeighborX="520" custLinFactNeighborY="-14493"/>
      <dgm:spPr/>
    </dgm:pt>
    <dgm:pt modelId="{85F36C0E-4F1C-4557-8C21-93DE5710BF18}" type="pres">
      <dgm:prSet presAssocID="{3C600998-EC47-4AAB-9EB3-491101CE489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0BD2010-DC48-492D-A63D-6F9F47A5A61D}" type="presOf" srcId="{3C600998-EC47-4AAB-9EB3-491101CE4891}" destId="{0889F724-BE41-41A8-B367-77DAAACD8774}" srcOrd="0" destOrd="0" presId="urn:microsoft.com/office/officeart/2008/layout/TitledPictureBlocks"/>
    <dgm:cxn modelId="{F63C8C34-23AD-4F36-94E8-A65C675AB86E}" type="presOf" srcId="{5D923DA5-9F9C-438F-96DA-35483CDAFDE6}" destId="{7707DB63-4BBB-4250-BE3B-4822D8A3209D}" srcOrd="0" destOrd="0" presId="urn:microsoft.com/office/officeart/2008/layout/TitledPictureBlocks"/>
    <dgm:cxn modelId="{C8C0C3B6-6579-4F37-85D5-B3B690CA7C83}" srcId="{5D923DA5-9F9C-438F-96DA-35483CDAFDE6}" destId="{3C600998-EC47-4AAB-9EB3-491101CE4891}" srcOrd="0" destOrd="0" parTransId="{F959E040-EE9B-4E26-BC6E-A27CC35DDD9C}" sibTransId="{0BA9F9A9-64E0-4878-8B38-A985AD758F7A}"/>
    <dgm:cxn modelId="{793E2F8E-1FBD-43B1-AF1B-B679AC1913E5}" type="presParOf" srcId="{7707DB63-4BBB-4250-BE3B-4822D8A3209D}" destId="{94ABFC9E-A4A3-4CFA-962E-FF22C71D69D5}" srcOrd="0" destOrd="0" presId="urn:microsoft.com/office/officeart/2008/layout/TitledPictureBlocks"/>
    <dgm:cxn modelId="{1DB30ED1-ECCD-4A7A-AC0F-23CA1BC64A30}" type="presParOf" srcId="{94ABFC9E-A4A3-4CFA-962E-FF22C71D69D5}" destId="{0889F724-BE41-41A8-B367-77DAAACD8774}" srcOrd="0" destOrd="0" presId="urn:microsoft.com/office/officeart/2008/layout/TitledPictureBlocks"/>
    <dgm:cxn modelId="{85227CC8-3409-4F5A-8D5F-EF954FE4C2DD}" type="presParOf" srcId="{94ABFC9E-A4A3-4CFA-962E-FF22C71D69D5}" destId="{968CD84D-A824-4E4E-8BE2-32B0C65C3008}" srcOrd="1" destOrd="0" presId="urn:microsoft.com/office/officeart/2008/layout/TitledPictureBlocks"/>
    <dgm:cxn modelId="{A23237A2-6ECE-4003-A9CD-E6487528941B}" type="presParOf" srcId="{94ABFC9E-A4A3-4CFA-962E-FF22C71D69D5}" destId="{85F36C0E-4F1C-4557-8C21-93DE5710BF1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D923DA5-9F9C-438F-96DA-35483CDAFDE6}" type="doc">
      <dgm:prSet loTypeId="urn:microsoft.com/office/officeart/2008/layout/TitledPictureBlocks" loCatId="picture" qsTypeId="urn:microsoft.com/office/officeart/2005/8/quickstyle/simple3" qsCatId="simple" csTypeId="urn:microsoft.com/office/officeart/2005/8/colors/accent1_2" csCatId="accent1" phldr="1"/>
      <dgm:spPr/>
    </dgm:pt>
    <dgm:pt modelId="{3C600998-EC47-4AAB-9EB3-491101CE4891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Обучение умению делить двух- и трехсложные слова на слоги.</a:t>
          </a:r>
          <a:r>
            <a:rPr lang="ru-RU" dirty="0"/>
            <a:t> </a:t>
          </a:r>
        </a:p>
      </dgm:t>
    </dgm:pt>
    <dgm:pt modelId="{F959E040-EE9B-4E26-BC6E-A27CC35DDD9C}" type="parTrans" cxnId="{C8C0C3B6-6579-4F37-85D5-B3B690CA7C83}">
      <dgm:prSet/>
      <dgm:spPr/>
      <dgm:t>
        <a:bodyPr/>
        <a:lstStyle/>
        <a:p>
          <a:endParaRPr lang="ru-RU"/>
        </a:p>
      </dgm:t>
    </dgm:pt>
    <dgm:pt modelId="{0BA9F9A9-64E0-4878-8B38-A985AD758F7A}" type="sibTrans" cxnId="{C8C0C3B6-6579-4F37-85D5-B3B690CA7C83}">
      <dgm:prSet/>
      <dgm:spPr/>
      <dgm:t>
        <a:bodyPr/>
        <a:lstStyle/>
        <a:p>
          <a:endParaRPr lang="ru-RU"/>
        </a:p>
      </dgm:t>
    </dgm:pt>
    <dgm:pt modelId="{7707DB63-4BBB-4250-BE3B-4822D8A3209D}" type="pres">
      <dgm:prSet presAssocID="{5D923DA5-9F9C-438F-96DA-35483CDAFDE6}" presName="rootNode" presStyleCnt="0">
        <dgm:presLayoutVars>
          <dgm:chMax/>
          <dgm:chPref/>
          <dgm:dir/>
          <dgm:animLvl val="lvl"/>
        </dgm:presLayoutVars>
      </dgm:prSet>
      <dgm:spPr/>
    </dgm:pt>
    <dgm:pt modelId="{94ABFC9E-A4A3-4CFA-962E-FF22C71D69D5}" type="pres">
      <dgm:prSet presAssocID="{3C600998-EC47-4AAB-9EB3-491101CE4891}" presName="composite" presStyleCnt="0"/>
      <dgm:spPr/>
    </dgm:pt>
    <dgm:pt modelId="{0889F724-BE41-41A8-B367-77DAAACD8774}" type="pres">
      <dgm:prSet presAssocID="{3C600998-EC47-4AAB-9EB3-491101CE4891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968CD84D-A824-4E4E-8BE2-32B0C65C3008}" type="pres">
      <dgm:prSet presAssocID="{3C600998-EC47-4AAB-9EB3-491101CE4891}" presName="Image" presStyleLbl="bgImgPlace1" presStyleIdx="0" presStyleCnt="1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5F36C0E-4F1C-4557-8C21-93DE5710BF18}" type="pres">
      <dgm:prSet presAssocID="{3C600998-EC47-4AAB-9EB3-491101CE489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0BD2010-DC48-492D-A63D-6F9F47A5A61D}" type="presOf" srcId="{3C600998-EC47-4AAB-9EB3-491101CE4891}" destId="{0889F724-BE41-41A8-B367-77DAAACD8774}" srcOrd="0" destOrd="0" presId="urn:microsoft.com/office/officeart/2008/layout/TitledPictureBlocks"/>
    <dgm:cxn modelId="{F63C8C34-23AD-4F36-94E8-A65C675AB86E}" type="presOf" srcId="{5D923DA5-9F9C-438F-96DA-35483CDAFDE6}" destId="{7707DB63-4BBB-4250-BE3B-4822D8A3209D}" srcOrd="0" destOrd="0" presId="urn:microsoft.com/office/officeart/2008/layout/TitledPictureBlocks"/>
    <dgm:cxn modelId="{C8C0C3B6-6579-4F37-85D5-B3B690CA7C83}" srcId="{5D923DA5-9F9C-438F-96DA-35483CDAFDE6}" destId="{3C600998-EC47-4AAB-9EB3-491101CE4891}" srcOrd="0" destOrd="0" parTransId="{F959E040-EE9B-4E26-BC6E-A27CC35DDD9C}" sibTransId="{0BA9F9A9-64E0-4878-8B38-A985AD758F7A}"/>
    <dgm:cxn modelId="{793E2F8E-1FBD-43B1-AF1B-B679AC1913E5}" type="presParOf" srcId="{7707DB63-4BBB-4250-BE3B-4822D8A3209D}" destId="{94ABFC9E-A4A3-4CFA-962E-FF22C71D69D5}" srcOrd="0" destOrd="0" presId="urn:microsoft.com/office/officeart/2008/layout/TitledPictureBlocks"/>
    <dgm:cxn modelId="{1DB30ED1-ECCD-4A7A-AC0F-23CA1BC64A30}" type="presParOf" srcId="{94ABFC9E-A4A3-4CFA-962E-FF22C71D69D5}" destId="{0889F724-BE41-41A8-B367-77DAAACD8774}" srcOrd="0" destOrd="0" presId="urn:microsoft.com/office/officeart/2008/layout/TitledPictureBlocks"/>
    <dgm:cxn modelId="{85227CC8-3409-4F5A-8D5F-EF954FE4C2DD}" type="presParOf" srcId="{94ABFC9E-A4A3-4CFA-962E-FF22C71D69D5}" destId="{968CD84D-A824-4E4E-8BE2-32B0C65C3008}" srcOrd="1" destOrd="0" presId="urn:microsoft.com/office/officeart/2008/layout/TitledPictureBlocks"/>
    <dgm:cxn modelId="{A23237A2-6ECE-4003-A9CD-E6487528941B}" type="presParOf" srcId="{94ABFC9E-A4A3-4CFA-962E-FF22C71D69D5}" destId="{85F36C0E-4F1C-4557-8C21-93DE5710BF18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D34F24-B981-4DD0-9F01-D5777F846EA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</dgm:pt>
    <dgm:pt modelId="{E07593D8-9F94-47A3-8468-89524A6F9FC1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/>
            <a:t>Определение последовательного звучания слогов в слове.</a:t>
          </a:r>
        </a:p>
      </dgm:t>
    </dgm:pt>
    <dgm:pt modelId="{92A9039F-0A5F-4F54-AE5A-4662A37FC2D9}" type="parTrans" cxnId="{A4DF8D95-B157-494E-A029-8E670BB03BF7}">
      <dgm:prSet/>
      <dgm:spPr/>
      <dgm:t>
        <a:bodyPr/>
        <a:lstStyle/>
        <a:p>
          <a:endParaRPr lang="ru-RU"/>
        </a:p>
      </dgm:t>
    </dgm:pt>
    <dgm:pt modelId="{2A87793E-940E-4B8B-A284-0A778BE079E7}" type="sibTrans" cxnId="{A4DF8D95-B157-494E-A029-8E670BB03BF7}">
      <dgm:prSet/>
      <dgm:spPr/>
      <dgm:t>
        <a:bodyPr/>
        <a:lstStyle/>
        <a:p>
          <a:endParaRPr lang="ru-RU"/>
        </a:p>
      </dgm:t>
    </dgm:pt>
    <dgm:pt modelId="{66116BF4-5E17-4AAE-B20E-9114E0A41931}" type="pres">
      <dgm:prSet presAssocID="{5FD34F24-B981-4DD0-9F01-D5777F846EA4}" presName="rootNode" presStyleCnt="0">
        <dgm:presLayoutVars>
          <dgm:chMax/>
          <dgm:chPref/>
          <dgm:dir/>
          <dgm:animLvl val="lvl"/>
        </dgm:presLayoutVars>
      </dgm:prSet>
      <dgm:spPr/>
    </dgm:pt>
    <dgm:pt modelId="{612043DC-BB61-418B-A110-13DC21D3AC88}" type="pres">
      <dgm:prSet presAssocID="{E07593D8-9F94-47A3-8468-89524A6F9FC1}" presName="composite" presStyleCnt="0"/>
      <dgm:spPr/>
    </dgm:pt>
    <dgm:pt modelId="{5370FBB5-49E4-497C-AB2C-D3E71033C794}" type="pres">
      <dgm:prSet presAssocID="{E07593D8-9F94-47A3-8468-89524A6F9FC1}" presName="ParentText" presStyleLbl="node1" presStyleIdx="0" presStyleCnt="1">
        <dgm:presLayoutVars>
          <dgm:chMax val="1"/>
          <dgm:chPref val="1"/>
          <dgm:bulletEnabled val="1"/>
        </dgm:presLayoutVars>
      </dgm:prSet>
      <dgm:spPr/>
    </dgm:pt>
    <dgm:pt modelId="{19A2DD67-F288-4EEA-998A-6BDE74989EE9}" type="pres">
      <dgm:prSet presAssocID="{E07593D8-9F94-47A3-8468-89524A6F9FC1}" presName="Image" presStyleLbl="bgImgPlace1" presStyleIdx="0" presStyleCnt="1" custLinFactNeighborX="-7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16E4A2F-0616-47E4-A05F-618F7E92A617}" type="pres">
      <dgm:prSet presAssocID="{E07593D8-9F94-47A3-8468-89524A6F9FC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756B0B-D79B-4D5D-B277-E0F9DFE0F3C1}" type="presOf" srcId="{5FD34F24-B981-4DD0-9F01-D5777F846EA4}" destId="{66116BF4-5E17-4AAE-B20E-9114E0A41931}" srcOrd="0" destOrd="0" presId="urn:microsoft.com/office/officeart/2008/layout/TitledPictureBlocks"/>
    <dgm:cxn modelId="{C2C5221B-5637-4A0C-BB94-9999395751CC}" type="presOf" srcId="{E07593D8-9F94-47A3-8468-89524A6F9FC1}" destId="{5370FBB5-49E4-497C-AB2C-D3E71033C794}" srcOrd="0" destOrd="0" presId="urn:microsoft.com/office/officeart/2008/layout/TitledPictureBlocks"/>
    <dgm:cxn modelId="{A4DF8D95-B157-494E-A029-8E670BB03BF7}" srcId="{5FD34F24-B981-4DD0-9F01-D5777F846EA4}" destId="{E07593D8-9F94-47A3-8468-89524A6F9FC1}" srcOrd="0" destOrd="0" parTransId="{92A9039F-0A5F-4F54-AE5A-4662A37FC2D9}" sibTransId="{2A87793E-940E-4B8B-A284-0A778BE079E7}"/>
    <dgm:cxn modelId="{7D8013D8-622A-4509-818F-C182F47BFE37}" type="presParOf" srcId="{66116BF4-5E17-4AAE-B20E-9114E0A41931}" destId="{612043DC-BB61-418B-A110-13DC21D3AC88}" srcOrd="0" destOrd="0" presId="urn:microsoft.com/office/officeart/2008/layout/TitledPictureBlocks"/>
    <dgm:cxn modelId="{1520BEDB-46E3-4132-B70D-B0A9628980D3}" type="presParOf" srcId="{612043DC-BB61-418B-A110-13DC21D3AC88}" destId="{5370FBB5-49E4-497C-AB2C-D3E71033C794}" srcOrd="0" destOrd="0" presId="urn:microsoft.com/office/officeart/2008/layout/TitledPictureBlocks"/>
    <dgm:cxn modelId="{4A6BBF0F-E22A-4F45-8012-066AF7E3D4A1}" type="presParOf" srcId="{612043DC-BB61-418B-A110-13DC21D3AC88}" destId="{19A2DD67-F288-4EEA-998A-6BDE74989EE9}" srcOrd="1" destOrd="0" presId="urn:microsoft.com/office/officeart/2008/layout/TitledPictureBlocks"/>
    <dgm:cxn modelId="{3BECBD88-B1B5-412F-AF05-68C732E8CD93}" type="presParOf" srcId="{612043DC-BB61-418B-A110-13DC21D3AC88}" destId="{016E4A2F-0616-47E4-A05F-618F7E92A61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92E941-C6FE-4FB8-A05F-D9D19BA97A41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</dgm:pt>
    <dgm:pt modelId="{9528D3D2-D02D-4EAB-9BAE-E290E266BD25}">
      <dgm:prSet phldrT="[Текст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ru-RU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Важно уделять внимание правильной дикции.</a:t>
          </a:r>
          <a:endParaRPr lang="ru-RU" dirty="0"/>
        </a:p>
      </dgm:t>
    </dgm:pt>
    <dgm:pt modelId="{D1A25383-5951-4F31-8C32-B916953F0D41}" type="parTrans" cxnId="{8DF92170-D53A-48E9-9BE6-0994D1F84585}">
      <dgm:prSet/>
      <dgm:spPr/>
      <dgm:t>
        <a:bodyPr/>
        <a:lstStyle/>
        <a:p>
          <a:endParaRPr lang="ru-RU"/>
        </a:p>
      </dgm:t>
    </dgm:pt>
    <dgm:pt modelId="{6EF38020-920D-4F1F-BE5E-6113EA883237}" type="sibTrans" cxnId="{8DF92170-D53A-48E9-9BE6-0994D1F84585}">
      <dgm:prSet/>
      <dgm:spPr/>
      <dgm:t>
        <a:bodyPr/>
        <a:lstStyle/>
        <a:p>
          <a:endParaRPr lang="ru-RU"/>
        </a:p>
      </dgm:t>
    </dgm:pt>
    <dgm:pt modelId="{A40706AB-8B82-4AC7-8D5F-6C3DE8509CA4}" type="pres">
      <dgm:prSet presAssocID="{A492E941-C6FE-4FB8-A05F-D9D19BA97A41}" presName="rootNode" presStyleCnt="0">
        <dgm:presLayoutVars>
          <dgm:chMax/>
          <dgm:chPref/>
          <dgm:dir/>
          <dgm:animLvl val="lvl"/>
        </dgm:presLayoutVars>
      </dgm:prSet>
      <dgm:spPr/>
    </dgm:pt>
    <dgm:pt modelId="{D1370ED2-0334-424F-A8DB-58708755D41B}" type="pres">
      <dgm:prSet presAssocID="{9528D3D2-D02D-4EAB-9BAE-E290E266BD25}" presName="composite" presStyleCnt="0"/>
      <dgm:spPr/>
    </dgm:pt>
    <dgm:pt modelId="{CE750BF3-2774-43C3-B424-9B5F4AE6F761}" type="pres">
      <dgm:prSet presAssocID="{9528D3D2-D02D-4EAB-9BAE-E290E266BD25}" presName="ParentText" presStyleLbl="node1" presStyleIdx="0" presStyleCnt="1" custScaleX="149814" custScaleY="124938" custLinFactNeighborX="-236" custLinFactNeighborY="3121">
        <dgm:presLayoutVars>
          <dgm:chMax val="1"/>
          <dgm:chPref val="1"/>
          <dgm:bulletEnabled val="1"/>
        </dgm:presLayoutVars>
      </dgm:prSet>
      <dgm:spPr/>
    </dgm:pt>
    <dgm:pt modelId="{F548B92B-C839-4E42-923B-EE421C31543C}" type="pres">
      <dgm:prSet presAssocID="{9528D3D2-D02D-4EAB-9BAE-E290E266BD25}" presName="Image" presStyleLbl="bgImgPlace1" presStyleIdx="0" presStyleCnt="1" custScaleX="151234" custScaleY="135032" custLinFactNeighborX="-235" custLinFactNeighborY="-36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09E520F-D8A8-42D1-B990-44C7B70CF884}" type="pres">
      <dgm:prSet presAssocID="{9528D3D2-D02D-4EAB-9BAE-E290E266BD25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DF92170-D53A-48E9-9BE6-0994D1F84585}" srcId="{A492E941-C6FE-4FB8-A05F-D9D19BA97A41}" destId="{9528D3D2-D02D-4EAB-9BAE-E290E266BD25}" srcOrd="0" destOrd="0" parTransId="{D1A25383-5951-4F31-8C32-B916953F0D41}" sibTransId="{6EF38020-920D-4F1F-BE5E-6113EA883237}"/>
    <dgm:cxn modelId="{EF785C88-BF0A-4207-825D-241963CFE88B}" type="presOf" srcId="{9528D3D2-D02D-4EAB-9BAE-E290E266BD25}" destId="{CE750BF3-2774-43C3-B424-9B5F4AE6F761}" srcOrd="0" destOrd="0" presId="urn:microsoft.com/office/officeart/2008/layout/TitledPictureBlocks"/>
    <dgm:cxn modelId="{A88755F1-0BC6-4A40-A09B-4B0A1D111B86}" type="presOf" srcId="{A492E941-C6FE-4FB8-A05F-D9D19BA97A41}" destId="{A40706AB-8B82-4AC7-8D5F-6C3DE8509CA4}" srcOrd="0" destOrd="0" presId="urn:microsoft.com/office/officeart/2008/layout/TitledPictureBlocks"/>
    <dgm:cxn modelId="{5890E240-C5DE-4D56-95D4-2E5ADD80E4BA}" type="presParOf" srcId="{A40706AB-8B82-4AC7-8D5F-6C3DE8509CA4}" destId="{D1370ED2-0334-424F-A8DB-58708755D41B}" srcOrd="0" destOrd="0" presId="urn:microsoft.com/office/officeart/2008/layout/TitledPictureBlocks"/>
    <dgm:cxn modelId="{C531B205-7562-483F-A855-3E1E7CA9D12D}" type="presParOf" srcId="{D1370ED2-0334-424F-A8DB-58708755D41B}" destId="{CE750BF3-2774-43C3-B424-9B5F4AE6F761}" srcOrd="0" destOrd="0" presId="urn:microsoft.com/office/officeart/2008/layout/TitledPictureBlocks"/>
    <dgm:cxn modelId="{F5123462-B68E-4E95-B22F-E0218CF4E061}" type="presParOf" srcId="{D1370ED2-0334-424F-A8DB-58708755D41B}" destId="{F548B92B-C839-4E42-923B-EE421C31543C}" srcOrd="1" destOrd="0" presId="urn:microsoft.com/office/officeart/2008/layout/TitledPictureBlocks"/>
    <dgm:cxn modelId="{A47C18B1-2AF6-409F-9BB5-C798C33AB030}" type="presParOf" srcId="{D1370ED2-0334-424F-A8DB-58708755D41B}" destId="{709E520F-D8A8-42D1-B990-44C7B70CF884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B4C53-B559-4753-AEC8-6CF4C8A23DEA}">
      <dsp:nvSpPr>
        <dsp:cNvPr id="0" name=""/>
        <dsp:cNvSpPr/>
      </dsp:nvSpPr>
      <dsp:spPr>
        <a:xfrm>
          <a:off x="69908" y="789504"/>
          <a:ext cx="6318579" cy="396250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DA0D9-DDF6-43F8-9439-E5E2FDB2993A}">
      <dsp:nvSpPr>
        <dsp:cNvPr id="0" name=""/>
        <dsp:cNvSpPr/>
      </dsp:nvSpPr>
      <dsp:spPr>
        <a:xfrm>
          <a:off x="921129" y="149635"/>
          <a:ext cx="4676653" cy="6823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1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Развитие артикуляционного аппарата.</a:t>
          </a:r>
          <a:endParaRPr lang="ru-RU" sz="2100" kern="1200" dirty="0"/>
        </a:p>
      </dsp:txBody>
      <dsp:txXfrm>
        <a:off x="921129" y="149635"/>
        <a:ext cx="4676653" cy="6823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A3548-07DD-4257-9F37-04D26E374F0E}">
      <dsp:nvSpPr>
        <dsp:cNvPr id="0" name=""/>
        <dsp:cNvSpPr/>
      </dsp:nvSpPr>
      <dsp:spPr>
        <a:xfrm>
          <a:off x="99388" y="2520"/>
          <a:ext cx="7936708" cy="39971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6BBBF-1F2B-42C2-8A5A-7411C8C92788}">
      <dsp:nvSpPr>
        <dsp:cNvPr id="0" name=""/>
        <dsp:cNvSpPr/>
      </dsp:nvSpPr>
      <dsp:spPr>
        <a:xfrm>
          <a:off x="285417" y="137659"/>
          <a:ext cx="7564649" cy="292018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725F8-ACD4-4639-8C7D-4580762A1120}">
      <dsp:nvSpPr>
        <dsp:cNvPr id="0" name=""/>
        <dsp:cNvSpPr/>
      </dsp:nvSpPr>
      <dsp:spPr>
        <a:xfrm>
          <a:off x="1285217" y="2886166"/>
          <a:ext cx="5565049" cy="107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9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Ребенок должен уметь составлять схемы слов и предложений.</a:t>
          </a:r>
          <a:endParaRPr lang="ru-RU" sz="2900" kern="1200" dirty="0"/>
        </a:p>
      </dsp:txBody>
      <dsp:txXfrm>
        <a:off x="1285217" y="2886166"/>
        <a:ext cx="5565049" cy="10792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A01AF-932C-42B0-AF28-53C699BD1754}">
      <dsp:nvSpPr>
        <dsp:cNvPr id="0" name=""/>
        <dsp:cNvSpPr/>
      </dsp:nvSpPr>
      <dsp:spPr>
        <a:xfrm>
          <a:off x="0" y="0"/>
          <a:ext cx="4864017" cy="57223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54E65-4FEB-4DCB-982D-7787A5587D78}">
      <dsp:nvSpPr>
        <dsp:cNvPr id="0" name=""/>
        <dsp:cNvSpPr/>
      </dsp:nvSpPr>
      <dsp:spPr>
        <a:xfrm>
          <a:off x="973424" y="64082"/>
          <a:ext cx="3042355" cy="371954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91E8E4-F50B-4C27-8747-9E3582AD3793}">
      <dsp:nvSpPr>
        <dsp:cNvPr id="0" name=""/>
        <dsp:cNvSpPr/>
      </dsp:nvSpPr>
      <dsp:spPr>
        <a:xfrm>
          <a:off x="148462" y="3889448"/>
          <a:ext cx="4377616" cy="1545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30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Уметь различать гласные и согласные</a:t>
          </a:r>
          <a:r>
            <a:rPr lang="en-US" sz="30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 </a:t>
          </a:r>
          <a:r>
            <a:rPr lang="ru-RU" sz="30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звуки</a:t>
          </a:r>
          <a:r>
            <a:rPr lang="en-US" sz="30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,</a:t>
          </a:r>
          <a:r>
            <a:rPr lang="ru-RU" sz="30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 мягкие и твердые и т.д.</a:t>
          </a:r>
          <a:endParaRPr lang="ru-RU" sz="3000" kern="1200" dirty="0"/>
        </a:p>
      </dsp:txBody>
      <dsp:txXfrm>
        <a:off x="148462" y="3889448"/>
        <a:ext cx="4377616" cy="15450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A01AF-932C-42B0-AF28-53C699BD1754}">
      <dsp:nvSpPr>
        <dsp:cNvPr id="0" name=""/>
        <dsp:cNvSpPr/>
      </dsp:nvSpPr>
      <dsp:spPr>
        <a:xfrm>
          <a:off x="338093" y="1349849"/>
          <a:ext cx="4884993" cy="574705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54E65-4FEB-4DCB-982D-7787A5587D78}">
      <dsp:nvSpPr>
        <dsp:cNvPr id="0" name=""/>
        <dsp:cNvSpPr/>
      </dsp:nvSpPr>
      <dsp:spPr>
        <a:xfrm>
          <a:off x="233019" y="0"/>
          <a:ext cx="6101937" cy="689106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91E8E4-F50B-4C27-8747-9E3582AD3793}">
      <dsp:nvSpPr>
        <dsp:cNvPr id="0" name=""/>
        <dsp:cNvSpPr/>
      </dsp:nvSpPr>
      <dsp:spPr>
        <a:xfrm>
          <a:off x="753806" y="5256070"/>
          <a:ext cx="4396493" cy="1551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endParaRPr lang="ru-RU" sz="3600" kern="1200" dirty="0"/>
        </a:p>
      </dsp:txBody>
      <dsp:txXfrm>
        <a:off x="753806" y="5256070"/>
        <a:ext cx="4396493" cy="155170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484110"/>
          <a:ext cx="2723534" cy="1089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Произнести слово, делая правильное ударение</a:t>
          </a:r>
        </a:p>
      </dsp:txBody>
      <dsp:txXfrm>
        <a:off x="544707" y="484110"/>
        <a:ext cx="1634121" cy="108941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478870"/>
          <a:ext cx="2723533" cy="1089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Дать характеристику всем звукам </a:t>
          </a:r>
        </a:p>
      </dsp:txBody>
      <dsp:txXfrm>
        <a:off x="544707" y="478870"/>
        <a:ext cx="1634120" cy="108941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0"/>
          <a:ext cx="2866102" cy="11464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Указать количество звуков и букв</a:t>
          </a:r>
        </a:p>
      </dsp:txBody>
      <dsp:txXfrm>
        <a:off x="573220" y="0"/>
        <a:ext cx="1719662" cy="114644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125254"/>
          <a:ext cx="2723533" cy="10894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Поставить ударение</a:t>
          </a:r>
        </a:p>
      </dsp:txBody>
      <dsp:txXfrm>
        <a:off x="544707" y="125254"/>
        <a:ext cx="1634120" cy="108941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5014D-000E-4BD9-87FC-6D5C6F69BC56}">
      <dsp:nvSpPr>
        <dsp:cNvPr id="0" name=""/>
        <dsp:cNvSpPr/>
      </dsp:nvSpPr>
      <dsp:spPr>
        <a:xfrm>
          <a:off x="0" y="329497"/>
          <a:ext cx="2812020" cy="11248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Разделить на доступное количество слогов</a:t>
          </a:r>
        </a:p>
      </dsp:txBody>
      <dsp:txXfrm>
        <a:off x="562404" y="329497"/>
        <a:ext cx="1687212" cy="1124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D8E72-7863-469D-BDCC-18FC9367A38B}">
      <dsp:nvSpPr>
        <dsp:cNvPr id="0" name=""/>
        <dsp:cNvSpPr/>
      </dsp:nvSpPr>
      <dsp:spPr>
        <a:xfrm>
          <a:off x="12837" y="0"/>
          <a:ext cx="3730335" cy="339325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38000" b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95950-5B21-4D71-AAD6-53A0F8077D04}">
      <dsp:nvSpPr>
        <dsp:cNvPr id="0" name=""/>
        <dsp:cNvSpPr/>
      </dsp:nvSpPr>
      <dsp:spPr>
        <a:xfrm>
          <a:off x="0" y="3307562"/>
          <a:ext cx="3792394" cy="11096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  <a:buSzPts val="1000"/>
            <a:buFont typeface="Symbol" panose="05050102010706020507" pitchFamily="18" charset="2"/>
            <a:buNone/>
          </a:pPr>
          <a:r>
            <a:rPr lang="ru-RU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Развитие фонематического слуха.</a:t>
          </a:r>
          <a:endParaRPr lang="ru-RU" sz="2800" kern="1200" dirty="0"/>
        </a:p>
      </dsp:txBody>
      <dsp:txXfrm>
        <a:off x="0" y="3307562"/>
        <a:ext cx="3792394" cy="1109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B6165-9AA4-498C-BDB0-0B25BC25B864}">
      <dsp:nvSpPr>
        <dsp:cNvPr id="0" name=""/>
        <dsp:cNvSpPr/>
      </dsp:nvSpPr>
      <dsp:spPr>
        <a:xfrm>
          <a:off x="776099" y="783"/>
          <a:ext cx="6228824" cy="449135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0CC9B-AA21-43BD-ACA8-E3748F9BF59C}">
      <dsp:nvSpPr>
        <dsp:cNvPr id="0" name=""/>
        <dsp:cNvSpPr/>
      </dsp:nvSpPr>
      <dsp:spPr>
        <a:xfrm>
          <a:off x="2366451" y="3601989"/>
          <a:ext cx="4956955" cy="119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5000"/>
            </a:spcAft>
            <a:buSzPts val="1000"/>
            <a:buFont typeface="Symbol" panose="05050102010706020507" pitchFamily="18" charset="2"/>
            <a:buNone/>
          </a:pPr>
          <a:r>
            <a:rPr lang="ru-RU" sz="3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Регулировка силы голоса.</a:t>
          </a:r>
          <a:endParaRPr lang="ru-RU" sz="3800" kern="1200" dirty="0"/>
        </a:p>
      </dsp:txBody>
      <dsp:txXfrm>
        <a:off x="2366451" y="3601989"/>
        <a:ext cx="4956955" cy="11912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3F043-9EDF-4C96-BA8E-9D20D6611514}">
      <dsp:nvSpPr>
        <dsp:cNvPr id="0" name=""/>
        <dsp:cNvSpPr/>
      </dsp:nvSpPr>
      <dsp:spPr>
        <a:xfrm>
          <a:off x="432442" y="1737744"/>
          <a:ext cx="3166625" cy="352596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9000" b="-2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F9B5B8-57E1-4A94-9524-04EB4328CF50}">
      <dsp:nvSpPr>
        <dsp:cNvPr id="0" name=""/>
        <dsp:cNvSpPr/>
      </dsp:nvSpPr>
      <dsp:spPr>
        <a:xfrm>
          <a:off x="72386" y="805595"/>
          <a:ext cx="4053708" cy="9555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19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Умение различать звуки на слух, называть слова с определенным звуком.</a:t>
          </a:r>
          <a:endParaRPr lang="ru-RU" sz="1900" kern="1200" dirty="0"/>
        </a:p>
      </dsp:txBody>
      <dsp:txXfrm>
        <a:off x="72386" y="805595"/>
        <a:ext cx="4053708" cy="9555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FFFC3-DD87-4ABD-8A1E-4BCDB28FF050}">
      <dsp:nvSpPr>
        <dsp:cNvPr id="0" name=""/>
        <dsp:cNvSpPr/>
      </dsp:nvSpPr>
      <dsp:spPr>
        <a:xfrm>
          <a:off x="943897" y="1155825"/>
          <a:ext cx="3988669" cy="3439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FAA32-6AA6-4440-B6B2-AF153FD735AA}">
      <dsp:nvSpPr>
        <dsp:cNvPr id="0" name=""/>
        <dsp:cNvSpPr/>
      </dsp:nvSpPr>
      <dsp:spPr>
        <a:xfrm>
          <a:off x="499325" y="241352"/>
          <a:ext cx="4653229" cy="9085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600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Умение определять место звука в слове.</a:t>
          </a:r>
          <a:endParaRPr lang="ru-RU" sz="2600" kern="1200" dirty="0"/>
        </a:p>
      </dsp:txBody>
      <dsp:txXfrm>
        <a:off x="499325" y="241352"/>
        <a:ext cx="4653229" cy="9085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CD84D-A824-4E4E-8BE2-32B0C65C3008}">
      <dsp:nvSpPr>
        <dsp:cNvPr id="0" name=""/>
        <dsp:cNvSpPr/>
      </dsp:nvSpPr>
      <dsp:spPr>
        <a:xfrm>
          <a:off x="1151268" y="1050845"/>
          <a:ext cx="5289336" cy="337945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9F724-BE41-41A8-B367-77DAAACD8774}">
      <dsp:nvSpPr>
        <dsp:cNvPr id="0" name=""/>
        <dsp:cNvSpPr/>
      </dsp:nvSpPr>
      <dsp:spPr>
        <a:xfrm>
          <a:off x="1123764" y="294735"/>
          <a:ext cx="5289336" cy="7717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Правильность постановки ударения в слове</a:t>
          </a:r>
        </a:p>
      </dsp:txBody>
      <dsp:txXfrm>
        <a:off x="1123764" y="294735"/>
        <a:ext cx="5289336" cy="7717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CD84D-A824-4E4E-8BE2-32B0C65C3008}">
      <dsp:nvSpPr>
        <dsp:cNvPr id="0" name=""/>
        <dsp:cNvSpPr/>
      </dsp:nvSpPr>
      <dsp:spPr>
        <a:xfrm>
          <a:off x="1162693" y="864152"/>
          <a:ext cx="5231278" cy="443243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9F724-BE41-41A8-B367-77DAAACD8774}">
      <dsp:nvSpPr>
        <dsp:cNvPr id="0" name=""/>
        <dsp:cNvSpPr/>
      </dsp:nvSpPr>
      <dsp:spPr>
        <a:xfrm>
          <a:off x="1162693" y="18983"/>
          <a:ext cx="5231278" cy="7632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1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Обучение умению делить двух- и трехсложные слова на слоги.</a:t>
          </a:r>
          <a:r>
            <a:rPr lang="ru-RU" sz="2100" kern="1200" dirty="0"/>
            <a:t> </a:t>
          </a:r>
        </a:p>
      </dsp:txBody>
      <dsp:txXfrm>
        <a:off x="1162693" y="18983"/>
        <a:ext cx="5231278" cy="7632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2DD67-F288-4EEA-998A-6BDE74989EE9}">
      <dsp:nvSpPr>
        <dsp:cNvPr id="0" name=""/>
        <dsp:cNvSpPr/>
      </dsp:nvSpPr>
      <dsp:spPr>
        <a:xfrm>
          <a:off x="94818" y="943261"/>
          <a:ext cx="5299208" cy="44899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0FBB5-49E4-497C-AB2C-D3E71033C794}">
      <dsp:nvSpPr>
        <dsp:cNvPr id="0" name=""/>
        <dsp:cNvSpPr/>
      </dsp:nvSpPr>
      <dsp:spPr>
        <a:xfrm>
          <a:off x="132178" y="87117"/>
          <a:ext cx="5299208" cy="773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100" kern="1200" dirty="0"/>
            <a:t>Определение последовательного звучания слогов в слове.</a:t>
          </a:r>
        </a:p>
      </dsp:txBody>
      <dsp:txXfrm>
        <a:off x="132178" y="87117"/>
        <a:ext cx="5299208" cy="77315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8B92B-C839-4E42-923B-EE421C31543C}">
      <dsp:nvSpPr>
        <dsp:cNvPr id="0" name=""/>
        <dsp:cNvSpPr/>
      </dsp:nvSpPr>
      <dsp:spPr>
        <a:xfrm>
          <a:off x="470733" y="1363"/>
          <a:ext cx="6323744" cy="4784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50BF3-2774-43C3-B424-9B5F4AE6F761}">
      <dsp:nvSpPr>
        <dsp:cNvPr id="0" name=""/>
        <dsp:cNvSpPr/>
      </dsp:nvSpPr>
      <dsp:spPr>
        <a:xfrm>
          <a:off x="500379" y="19554"/>
          <a:ext cx="6264368" cy="762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ru-RU" sz="24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Kokila" panose="01010601010101010101" pitchFamily="2"/>
            </a:rPr>
            <a:t>Важно уделять внимание правильной дикции.</a:t>
          </a:r>
          <a:endParaRPr lang="ru-RU" sz="2400" kern="1200" dirty="0"/>
        </a:p>
      </dsp:txBody>
      <dsp:txXfrm>
        <a:off x="500379" y="19554"/>
        <a:ext cx="6264368" cy="762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B80EB-E846-4D88-819E-19C426C0E439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4E7E5-A802-41AA-9AFE-E510CA8640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8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4E7E5-A802-41AA-9AFE-E510CA86400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36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301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8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71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31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7301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08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91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1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9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3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4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8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8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5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10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0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C289F-3C9D-4D81-BFB3-23B27AB34268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E2C0F46-52A8-4287-A4B5-23C5F32386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7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0.JP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diagramData" Target="../diagrams/data16.xml"/><Relationship Id="rId26" Type="http://schemas.openxmlformats.org/officeDocument/2006/relationships/diagramColors" Target="../diagrams/colors17.xml"/><Relationship Id="rId3" Type="http://schemas.openxmlformats.org/officeDocument/2006/relationships/diagramData" Target="../diagrams/data13.xml"/><Relationship Id="rId21" Type="http://schemas.openxmlformats.org/officeDocument/2006/relationships/diagramColors" Target="../diagrams/colors16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5" Type="http://schemas.openxmlformats.org/officeDocument/2006/relationships/diagramQuickStyle" Target="../diagrams/quickStyle17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15.xml"/><Relationship Id="rId20" Type="http://schemas.openxmlformats.org/officeDocument/2006/relationships/diagramQuickStyle" Target="../diagrams/quickStyle16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24" Type="http://schemas.openxmlformats.org/officeDocument/2006/relationships/diagramLayout" Target="../diagrams/layout17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23" Type="http://schemas.openxmlformats.org/officeDocument/2006/relationships/diagramData" Target="../diagrams/data17.xml"/><Relationship Id="rId28" Type="http://schemas.openxmlformats.org/officeDocument/2006/relationships/image" Target="../media/image19.png"/><Relationship Id="rId10" Type="http://schemas.openxmlformats.org/officeDocument/2006/relationships/diagramQuickStyle" Target="../diagrams/quickStyle14.xml"/><Relationship Id="rId19" Type="http://schemas.openxmlformats.org/officeDocument/2006/relationships/diagramLayout" Target="../diagrams/layout16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microsoft.com/office/2007/relationships/diagramDrawing" Target="../diagrams/drawing16.xml"/><Relationship Id="rId27" Type="http://schemas.microsoft.com/office/2007/relationships/diagramDrawing" Target="../diagrams/drawing17.xml"/><Relationship Id="rId30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11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0A014-1ADF-44E5-8E70-8C08F90E0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7" y="333994"/>
            <a:ext cx="9068586" cy="40312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6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  <a:t>Обобщение опыта на тему: </a:t>
            </a:r>
            <a:br>
              <a:rPr lang="ru-RU" sz="3600" b="1" kern="100" dirty="0">
                <a:solidFill>
                  <a:srgbClr val="F09502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r>
              <a:rPr lang="ru-RU" sz="3600" kern="100" dirty="0">
                <a:solidFill>
                  <a:srgbClr val="F09502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  <a:t>«Проведение звуко-слогового анализа слов детей подготовительного дошкольного возраста»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24DF13-781D-4BFD-9476-A11EF8DA6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6865" y="4777379"/>
            <a:ext cx="7905135" cy="1126283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Подготовил учитель-логопед 1 квалификационной категории: Шульц Маргарита Викторовна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A8B07C-9749-4053-8031-5DB49ADAB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086" y="4028846"/>
            <a:ext cx="2538411" cy="28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5343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653" y="624110"/>
            <a:ext cx="9842960" cy="1280890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E72CE95-CE5D-4F6C-8189-AE64B091D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151287"/>
              </p:ext>
            </p:extLst>
          </p:nvPr>
        </p:nvGraphicFramePr>
        <p:xfrm>
          <a:off x="2028257" y="1428471"/>
          <a:ext cx="8135485" cy="4001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A836A3-E252-4D2C-9AD9-8A4908661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671921"/>
            <a:ext cx="3040959" cy="2733776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D51F11D-9B77-4B01-B2B6-EACF43FE1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33254"/>
            <a:ext cx="3688578" cy="276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652816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62" y="627916"/>
            <a:ext cx="10119225" cy="1280890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C429A3B-637E-4547-BE0A-CF6296258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925691"/>
              </p:ext>
            </p:extLst>
          </p:nvPr>
        </p:nvGraphicFramePr>
        <p:xfrm>
          <a:off x="3918863" y="1115961"/>
          <a:ext cx="8135485" cy="5722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D8ADAB-DD4D-40EC-9F7B-0353EB607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16" y="1268361"/>
            <a:ext cx="2347745" cy="350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488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C429A3B-637E-4547-BE0A-CF6296258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507084"/>
              </p:ext>
            </p:extLst>
          </p:nvPr>
        </p:nvGraphicFramePr>
        <p:xfrm>
          <a:off x="2812026" y="0"/>
          <a:ext cx="9379974" cy="7098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14DCEF-2A76-4B90-816C-C2E4FD7D5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54" y="331861"/>
            <a:ext cx="4471692" cy="61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5376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173869-6916-4772-B0E6-5EA9CD53C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08" y="176980"/>
            <a:ext cx="4908338" cy="6597445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DD9BA59F-5263-4978-9EE1-E9763CED03B7}"/>
              </a:ext>
            </a:extLst>
          </p:cNvPr>
          <p:cNvSpPr/>
          <p:nvPr/>
        </p:nvSpPr>
        <p:spPr>
          <a:xfrm>
            <a:off x="3161071" y="83575"/>
            <a:ext cx="5869858" cy="215326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E7DE2FC-F7EC-43E2-901F-1BC56442DE40}"/>
              </a:ext>
            </a:extLst>
          </p:cNvPr>
          <p:cNvSpPr/>
          <p:nvPr/>
        </p:nvSpPr>
        <p:spPr>
          <a:xfrm>
            <a:off x="3746090" y="2347451"/>
            <a:ext cx="2143432" cy="1428136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1E0B144-3875-467E-8D02-B79C6E091D17}"/>
              </a:ext>
            </a:extLst>
          </p:cNvPr>
          <p:cNvSpPr/>
          <p:nvPr/>
        </p:nvSpPr>
        <p:spPr>
          <a:xfrm>
            <a:off x="3490452" y="3982065"/>
            <a:ext cx="2399070" cy="134701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DC29FE3-E2C2-41DE-B2CC-102834E4971C}"/>
              </a:ext>
            </a:extLst>
          </p:cNvPr>
          <p:cNvSpPr/>
          <p:nvPr/>
        </p:nvSpPr>
        <p:spPr>
          <a:xfrm>
            <a:off x="3807541" y="5363496"/>
            <a:ext cx="1764891" cy="104222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D1B5FE2-07BA-42A6-9497-AC95C1195E25}"/>
              </a:ext>
            </a:extLst>
          </p:cNvPr>
          <p:cNvSpPr/>
          <p:nvPr/>
        </p:nvSpPr>
        <p:spPr>
          <a:xfrm>
            <a:off x="5889522" y="2262649"/>
            <a:ext cx="2399070" cy="16727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C3EB79C-0904-41A6-B4E2-9120E2810FBB}"/>
              </a:ext>
            </a:extLst>
          </p:cNvPr>
          <p:cNvSpPr/>
          <p:nvPr/>
        </p:nvSpPr>
        <p:spPr>
          <a:xfrm>
            <a:off x="5889522" y="3947653"/>
            <a:ext cx="2605324" cy="134702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DDAE653-2208-4BB0-8ED0-791A6593316D}"/>
              </a:ext>
            </a:extLst>
          </p:cNvPr>
          <p:cNvSpPr/>
          <p:nvPr/>
        </p:nvSpPr>
        <p:spPr>
          <a:xfrm>
            <a:off x="5780950" y="5294673"/>
            <a:ext cx="2713896" cy="1192162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49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6669B-B197-46D6-A0FA-5E40B91A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783888"/>
            <a:ext cx="8911687" cy="128089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  <a:t>Порядок разбора слова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3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:a16="http://schemas.microsoft.com/office/drawing/2014/main" id="{2E33827E-12C5-40B6-8C0D-CFC3EDDA3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542754"/>
              </p:ext>
            </p:extLst>
          </p:nvPr>
        </p:nvGraphicFramePr>
        <p:xfrm>
          <a:off x="115994" y="1442648"/>
          <a:ext cx="2723534" cy="205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Объект 5">
            <a:extLst>
              <a:ext uri="{FF2B5EF4-FFF2-40B4-BE49-F238E27FC236}">
                <a16:creationId xmlns:a16="http://schemas.microsoft.com/office/drawing/2014/main" id="{883694CF-6502-4037-AB04-A19B81C402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74910"/>
              </p:ext>
            </p:extLst>
          </p:nvPr>
        </p:nvGraphicFramePr>
        <p:xfrm>
          <a:off x="2325330" y="1424333"/>
          <a:ext cx="2723533" cy="205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Объект 5">
            <a:extLst>
              <a:ext uri="{FF2B5EF4-FFF2-40B4-BE49-F238E27FC236}">
                <a16:creationId xmlns:a16="http://schemas.microsoft.com/office/drawing/2014/main" id="{C836B4DB-4812-4D53-A41E-AF8B9BC53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1923867"/>
              </p:ext>
            </p:extLst>
          </p:nvPr>
        </p:nvGraphicFramePr>
        <p:xfrm>
          <a:off x="9325898" y="1875506"/>
          <a:ext cx="2866102" cy="1349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Объект 5">
            <a:extLst>
              <a:ext uri="{FF2B5EF4-FFF2-40B4-BE49-F238E27FC236}">
                <a16:creationId xmlns:a16="http://schemas.microsoft.com/office/drawing/2014/main" id="{37823CC6-EA1B-4D28-BF32-145B617C59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649874"/>
              </p:ext>
            </p:extLst>
          </p:nvPr>
        </p:nvGraphicFramePr>
        <p:xfrm>
          <a:off x="7039899" y="1769747"/>
          <a:ext cx="2723533" cy="196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Объект 5">
            <a:extLst>
              <a:ext uri="{FF2B5EF4-FFF2-40B4-BE49-F238E27FC236}">
                <a16:creationId xmlns:a16="http://schemas.microsoft.com/office/drawing/2014/main" id="{E769EAA6-E91F-4ED9-AEB6-D5BB72775C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9747104"/>
              </p:ext>
            </p:extLst>
          </p:nvPr>
        </p:nvGraphicFramePr>
        <p:xfrm>
          <a:off x="4689989" y="1574153"/>
          <a:ext cx="2812020" cy="1794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D36C8F-B983-4764-8CEE-C940AC2A74C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6" y="3127128"/>
            <a:ext cx="2430360" cy="3632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3DD163-4C4D-41FF-B105-DC7EDC9D1F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29" y="3107584"/>
            <a:ext cx="2702527" cy="36325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5B9CE2-B4D2-41E7-B8A1-77E1F0C00B41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r="14274"/>
          <a:stretch/>
        </p:blipFill>
        <p:spPr>
          <a:xfrm>
            <a:off x="6223818" y="3107584"/>
            <a:ext cx="5672351" cy="36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14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B3AC36EF-12BA-46AA-9B43-2E4CFD59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4" y="78657"/>
            <a:ext cx="4064717" cy="2709811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64C2C46-24A7-4ADF-A7CB-0FE4DAAD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559" y="80448"/>
            <a:ext cx="8911687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D7B334-6092-4CC8-B997-08E05E012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/>
          <a:stretch/>
        </p:blipFill>
        <p:spPr>
          <a:xfrm rot="5400000">
            <a:off x="4409277" y="1609897"/>
            <a:ext cx="2782346" cy="14736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DA0A3A-0EC1-4782-8455-5443269B6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8" r="12545"/>
          <a:stretch/>
        </p:blipFill>
        <p:spPr>
          <a:xfrm rot="5400000">
            <a:off x="6950490" y="482336"/>
            <a:ext cx="2532828" cy="20504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CB912A-3F07-4DE0-8F8D-DD5ED6E18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r="16130"/>
          <a:stretch/>
        </p:blipFill>
        <p:spPr>
          <a:xfrm rot="5400000">
            <a:off x="9141054" y="1413583"/>
            <a:ext cx="3232594" cy="23165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E8E3C1-1C42-41E5-BC8C-9ABBB545D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1" r="18136"/>
          <a:stretch/>
        </p:blipFill>
        <p:spPr>
          <a:xfrm rot="5400000">
            <a:off x="437534" y="3372972"/>
            <a:ext cx="3510116" cy="31600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401ED45-533C-4B94-A79D-23C36CFFAC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1040"/>
          <a:stretch/>
        </p:blipFill>
        <p:spPr>
          <a:xfrm rot="5400000">
            <a:off x="6261123" y="3522911"/>
            <a:ext cx="3510119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7164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E9AAEEA0-75AD-4500-883E-670DBB0AB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r="28213"/>
          <a:stretch/>
        </p:blipFill>
        <p:spPr>
          <a:xfrm rot="5400000">
            <a:off x="1701396" y="109516"/>
            <a:ext cx="3205316" cy="326158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B04B9-A1CB-47E6-A014-CC258532C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r="26739"/>
          <a:stretch/>
        </p:blipFill>
        <p:spPr>
          <a:xfrm rot="5400000">
            <a:off x="5214973" y="1436991"/>
            <a:ext cx="3081593" cy="21208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969A19-8FED-41E2-A770-E73ED31F2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r="23154"/>
          <a:stretch/>
        </p:blipFill>
        <p:spPr>
          <a:xfrm rot="5400000">
            <a:off x="7796981" y="2458160"/>
            <a:ext cx="4719481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2223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840F38-7841-4084-99FF-90F811810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81" y="993727"/>
            <a:ext cx="2865595" cy="254035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387681-CE14-4CBE-9FDC-F94405FB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23" y="1334111"/>
            <a:ext cx="2199966" cy="21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7798D2C-0164-4D7B-9B99-2960BF87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68" y="1258841"/>
            <a:ext cx="3092342" cy="21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FB941-A077-4E8E-B384-A4A9E4555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194" y="5189798"/>
            <a:ext cx="4296595" cy="10207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45ED88-5A3D-46CE-8F23-FC2DB1C91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709" y="5189798"/>
            <a:ext cx="4251428" cy="1006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EAD7B-7742-49EE-8389-7CF5C42B8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709" y="5239044"/>
            <a:ext cx="4389080" cy="9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21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278 L 0.00325 -0.13009 C 0.00325 -0.18727 0.08385 -0.25741 0.14935 -0.25741 L 0.29557 -0.25741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4.58333E-6 -0.12477 C -4.58333E-6 -0.18078 -0.0957 -0.24953 -0.1733 -0.24953 L -0.34661 -0.249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01276 -0.124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F3CF5-4413-42AB-AD17-147611BAB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783" y="5270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C23DF6-6BC1-4623-B608-3B9CEF98A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E4EECF-2C5A-47FC-BAD9-A81B59554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6090" y="1482291"/>
            <a:ext cx="4886632" cy="54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6149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676E4-E186-493F-9528-24272B19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323" y="624110"/>
            <a:ext cx="10284542" cy="1280890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Обучение звуковому анализу слова предполагает: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8A00E4-520D-43CF-8FD7-56838160F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730" y="1175379"/>
            <a:ext cx="8915400" cy="377762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количества звуков в слове;</a:t>
            </a:r>
            <a:endParaRPr lang="ru-RU" sz="20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фонетическую характеристику звуков (умение разделять звуки на </a:t>
            </a: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гласные и согласные, 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глухие и звонкие</a:t>
            </a:r>
            <a:r>
              <a:rPr lang="ru-RU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мягкие и твердые);</a:t>
            </a:r>
            <a:endParaRPr lang="ru-RU" sz="20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места звука в слове.</a:t>
            </a:r>
            <a:endParaRPr lang="ru-RU" sz="20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E4286F-59E5-4782-9FDC-67B22F23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4" y="2942542"/>
            <a:ext cx="2230285" cy="3964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3006A7-3913-4C93-8FD7-BF4ACA866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45" y="2782529"/>
            <a:ext cx="2230285" cy="3964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3D3715-8C76-4F67-A375-A8BDFA07D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32330"/>
          <a:stretch/>
        </p:blipFill>
        <p:spPr>
          <a:xfrm>
            <a:off x="3931213" y="2976277"/>
            <a:ext cx="3669121" cy="37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54028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115" y="663190"/>
            <a:ext cx="10241885" cy="981677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6BAFD21-D488-4EA1-96ED-C0A35F3DE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998072"/>
              </p:ext>
            </p:extLst>
          </p:nvPr>
        </p:nvGraphicFramePr>
        <p:xfrm>
          <a:off x="1" y="1327248"/>
          <a:ext cx="7254910" cy="4752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AB9C5F0-1734-49ED-9B44-C998EB6B7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209"/>
              </p:ext>
            </p:extLst>
          </p:nvPr>
        </p:nvGraphicFramePr>
        <p:xfrm>
          <a:off x="7718323" y="1435509"/>
          <a:ext cx="4109883" cy="5422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544AA623-59B1-4667-A384-52F66BCAC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t="13814" r="23677" b="19892"/>
          <a:stretch/>
        </p:blipFill>
        <p:spPr bwMode="auto">
          <a:xfrm>
            <a:off x="540773" y="2597120"/>
            <a:ext cx="5152104" cy="28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7466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84" y="707922"/>
            <a:ext cx="10520516" cy="931606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D0A5D75D-C96C-4755-8B05-A45F78CD5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761472"/>
              </p:ext>
            </p:extLst>
          </p:nvPr>
        </p:nvGraphicFramePr>
        <p:xfrm>
          <a:off x="2140974" y="1528914"/>
          <a:ext cx="7910051" cy="479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567700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987" y="688258"/>
            <a:ext cx="9862625" cy="1216742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7CD9E25-9B27-4FE8-BC13-2571A6507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026456"/>
              </p:ext>
            </p:extLst>
          </p:nvPr>
        </p:nvGraphicFramePr>
        <p:xfrm>
          <a:off x="943440" y="621652"/>
          <a:ext cx="4710108" cy="6782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9EAA172-5372-4305-A9A9-F610F5019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958758"/>
              </p:ext>
            </p:extLst>
          </p:nvPr>
        </p:nvGraphicFramePr>
        <p:xfrm>
          <a:off x="6096000" y="1209368"/>
          <a:ext cx="5581650" cy="543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8AE3B6-0993-49CF-9706-6C41A66D45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34" y="3194236"/>
            <a:ext cx="3085240" cy="15349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4F6911-5365-43A5-A62C-D3B8BFEE8B8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0" y="5604639"/>
            <a:ext cx="2133600" cy="10614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4D3363-55C9-43CB-98FA-8800A8F3FA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92" y="2326712"/>
            <a:ext cx="1746766" cy="86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8519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155" y="658760"/>
            <a:ext cx="9872457" cy="1246239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1B92A4F-3441-4B6D-A400-351D8BFA2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809040"/>
              </p:ext>
            </p:extLst>
          </p:nvPr>
        </p:nvGraphicFramePr>
        <p:xfrm>
          <a:off x="2566219" y="1281879"/>
          <a:ext cx="9340645" cy="537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6AF752A1-1299-41AF-93B6-35CD20095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1182" b="1792"/>
          <a:stretch/>
        </p:blipFill>
        <p:spPr bwMode="auto">
          <a:xfrm>
            <a:off x="3888053" y="2431025"/>
            <a:ext cx="4967834" cy="32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895412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155" y="658760"/>
            <a:ext cx="9872457" cy="1246239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1B92A4F-3441-4B6D-A400-351D8BFA2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604159"/>
              </p:ext>
            </p:extLst>
          </p:nvPr>
        </p:nvGraphicFramePr>
        <p:xfrm>
          <a:off x="2566219" y="1281879"/>
          <a:ext cx="9340645" cy="53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10283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90" y="663439"/>
            <a:ext cx="9892122" cy="1280890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63EF67C8-3400-468F-B0A7-610F07F112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418670"/>
              </p:ext>
            </p:extLst>
          </p:nvPr>
        </p:nvGraphicFramePr>
        <p:xfrm>
          <a:off x="2873195" y="1455621"/>
          <a:ext cx="7370711" cy="5520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154048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46DE-2D66-46A3-B6F6-94D6B361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987" y="702768"/>
            <a:ext cx="9862625" cy="1280890"/>
          </a:xfrm>
        </p:spPr>
        <p:txBody>
          <a:bodyPr>
            <a:normAutofit fontScale="90000"/>
          </a:bodyPr>
          <a:lstStyle/>
          <a:p>
            <a:r>
              <a:rPr lang="ru-RU" kern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Kokila" panose="01010601010101010101" pitchFamily="2"/>
              </a:rPr>
              <a:t>Важно уделять внимание следующих моментам:</a:t>
            </a:r>
            <a:br>
              <a:rPr lang="ru-RU" kern="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Kokila" panose="01010601010101010101" pitchFamily="2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769D1F7-8EEF-4AEF-8AC4-55F688789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404209"/>
              </p:ext>
            </p:extLst>
          </p:nvPr>
        </p:nvGraphicFramePr>
        <p:xfrm>
          <a:off x="2276167" y="1563330"/>
          <a:ext cx="7639666" cy="491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041419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858</TotalTime>
  <Words>242</Words>
  <Application>Microsoft Office PowerPoint</Application>
  <PresentationFormat>Широкоэкранный</PresentationFormat>
  <Paragraphs>34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Comic Sans MS</vt:lpstr>
      <vt:lpstr>Symbol</vt:lpstr>
      <vt:lpstr>Times New Roman</vt:lpstr>
      <vt:lpstr>Wingdings 3</vt:lpstr>
      <vt:lpstr>Легкий дым</vt:lpstr>
      <vt:lpstr>Обобщение опыта на тему:  «Проведение звуко-слогового анализа слов детей подготовительного дошкольного возраста» </vt:lpstr>
      <vt:lpstr>Обучение звуковому анализу слова предполагает: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Важно уделять внимание следующих моментам: </vt:lpstr>
      <vt:lpstr>Презентация PowerPoint</vt:lpstr>
      <vt:lpstr>Презентация PowerPoint</vt:lpstr>
      <vt:lpstr>Порядок разбора слова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Обобщение опыта на тему:  «Проведение звуко-слогового анализа слов детей подготовительного дошкольного возраста» </dc:title>
  <dc:creator>Маргарита Шульц</dc:creator>
  <cp:lastModifiedBy>Маргарита Шульц</cp:lastModifiedBy>
  <cp:revision>38</cp:revision>
  <dcterms:created xsi:type="dcterms:W3CDTF">2023-11-19T13:53:27Z</dcterms:created>
  <dcterms:modified xsi:type="dcterms:W3CDTF">2023-11-27T15:49:13Z</dcterms:modified>
</cp:coreProperties>
</file>