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68FF5-14DA-4ACF-A7B5-1FE60DB4E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F635B-E696-4B01-A746-33E6FF26B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C4342-EC38-4AAB-9336-AD6C7EEA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CB3A1-9089-4AD7-8C02-8E74D866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88A68-8E20-4ABB-946A-74401D78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6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075B5-2EC0-4E46-ADDE-C96DB2F9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16E98E-FE11-4CDD-9F9E-6824DEE98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FE10C-C808-4DB1-A8BF-C6C511C9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88CD7-F280-4DE9-BC28-4975233A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9F85F-0114-4B9A-A79F-C0ECC656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0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D19B18-665B-4B55-A98B-F29A502FE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3ADA1-33B7-48B4-8D89-65DE96819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84C5B-2735-46CF-A72C-20D1930C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F1D90-2A92-45EA-8E28-4CFB710C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3CF29-269E-40F4-AC6A-EE311252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8A381-69A4-4D5A-8807-4EE6A3BC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9CA8A-B027-4284-AA9E-C60B793E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B88FE-FCA5-4BC3-9FA6-AC9D088A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D03C9-F3E1-4CA0-AD15-FACA8CB3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332ED-306C-44BF-B005-5CB70A9F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6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4F747-5FE2-4F73-A779-460AF40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66919-E04A-461F-B686-E70872DCE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3CAB7-14BE-4A57-96CF-736D1517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98DA1-28A7-4BB3-BB95-BD2A1566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40A7D-C420-4AF2-9087-D887886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4CFFF-2B10-489B-B0F0-D69E0761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6DBE1-5668-40D5-9276-1055C88F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0AE7CD-7D94-46F7-81FB-233C93EDE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AD3DCA-B10B-4E43-9609-523B65B3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F3FC54-B56E-47B9-8D46-AB96E470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82AC0-1943-495A-A9C0-54AB5818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9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3372C-0907-4536-8F28-A3F666CC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A6930-B09B-485B-B294-1D941C3D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892E9-15BC-4AB9-8028-F6AB1736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37D02D-4375-41EA-A867-2C57EE30D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9E4180-A52B-4752-9CE6-2EDC2D630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0CC65D-E037-4A46-9A00-2FBFB15C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4F5EA3-DCE2-4749-A836-92BD0A42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93A63B-14F2-454F-BB85-04FE1C06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0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D92B9-E777-4E2A-8A26-FC7354E5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150E8B-F2A9-49CA-9271-938E043F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3215E2-A9E2-4BBE-8337-AC4032A8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EB4C9C-520B-4CD8-BC8D-7B9A0564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9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AD7D03-0865-4781-83BB-A195185D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0ECFE7-E05F-452F-9AFE-0F5C220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457D4-DA98-4E11-8D60-06774C8F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3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C5CE7-A77E-47DC-9E93-3998394A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091C4-65E6-4257-8F9A-C1E826DC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6FEEA-C76D-4447-88B1-7945EEA28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E69E4-6630-4424-A1F9-8E90A96D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31A36E-5B08-491A-B9ED-F02DD61B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FA5162-5F36-44F7-9485-D6D59F70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2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7E3BF-6CC3-4FA9-A56E-62DDE4F3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AA8165-6C5E-47BC-90AA-C766F4B61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3BD261-5B2E-4B12-A283-2BEBF8096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4844F-36D1-4EB7-9818-23E9D1CE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87D8F-7589-4906-850E-3E5503FE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ED085-F658-43EF-B984-2CC092CE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0D1A7-C055-4373-BE1B-8A8CCD56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4A07B-00A2-429A-961C-7755970E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540AC-8863-4BB5-8880-CD92E24E4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0798-546C-425A-A8C7-5CF23820DA3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4A449-01E0-4A85-9240-AD8DD0A94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F1751-5261-4EAC-BD19-90A72048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7E35-93C5-47E6-B926-075181D6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4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9A0085-EFFB-4130-A58C-24F5130C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624CB-06C3-4F79-A7DA-9360D1CD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94037"/>
          </a:xfr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ru-RU" sz="6600" kern="0" dirty="0">
                <a:solidFill>
                  <a:srgbClr val="00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Ч</a:t>
            </a:r>
            <a:r>
              <a:rPr lang="ru-RU" sz="6600" kern="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то такое ПМПК? </a:t>
            </a:r>
            <a:endParaRPr lang="ru-RU" sz="66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8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/>
          <a:lstStyle/>
          <a:p>
            <a:r>
              <a:rPr lang="ru-RU" b="1" kern="100" dirty="0" err="1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  <a:ea typeface="Calibri" panose="020F0502020204030204" pitchFamily="34" charset="0"/>
                <a:cs typeface="Kokila" panose="01010601010101010101" pitchFamily="2"/>
              </a:rPr>
              <a:t>Дисграфия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7"/>
            <a:ext cx="10515600" cy="4351338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1010601010101010101" pitchFamily="2"/>
              </a:rPr>
              <a:t>— расстройство навыков письма, которое проявляется невозможностью или трудностью в соотнесении звуков устной речи и букв, их звучания и начертания. Например, ребёнок заменяет графически сходные буквы при написании (ш-щ, т-ш, в-д, м-л), пропускает и переставляет буквы и слоги в словах.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79897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103"/>
            <a:ext cx="10515600" cy="5764992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54C320-8C91-4EE1-9C4A-E20549B4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0" y="892310"/>
            <a:ext cx="7884600" cy="51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711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ПМПК назначено на 22 апреля 2024 г. 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7"/>
            <a:ext cx="10515600" cy="4351338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коллегиальном заключении ПМПК </a:t>
            </a:r>
            <a:r>
              <a:rPr lang="ru-RU" sz="32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содержаться информация</a:t>
            </a:r>
            <a:r>
              <a:rPr lang="ru-RU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ужны ли ребенку дополнительные учебные занятия, занятия с логопедом, дефектологом, лечение и наблюдение у врачей и психологов.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4691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</a:rPr>
              <a:t>Документы, предоставляемые родителями на тПМПК: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962"/>
            <a:ext cx="10515600" cy="4768644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копию паспорта и свидетельства о рождении ребёнка (предоставляются с предъявлением оригинала или заверенной в установленном порядке копии);</a:t>
            </a:r>
          </a:p>
          <a:p>
            <a:r>
              <a:rPr lang="ru-RU" dirty="0"/>
              <a:t>направление образовательной организации, медицинской организации, другой организации (при наличии);</a:t>
            </a:r>
          </a:p>
          <a:p>
            <a:r>
              <a:rPr lang="ru-RU" dirty="0"/>
              <a:t>подробную выписку из истории развития ребёнка с заключениями врачей, наблюдающих ребенка в медицинской организации по месту жительства (регистрации);</a:t>
            </a:r>
          </a:p>
          <a:p>
            <a:r>
              <a:rPr lang="ru-RU" dirty="0"/>
              <a:t>результаты самостоятельной продуктивной деятельности ребёнка (рисунки, аппликации).</a:t>
            </a:r>
          </a:p>
        </p:txBody>
      </p:sp>
    </p:spTree>
    <p:extLst>
      <p:ext uri="{BB962C8B-B14F-4D97-AF65-F5344CB8AC3E}">
        <p14:creationId xmlns:p14="http://schemas.microsoft.com/office/powerpoint/2010/main" val="227500981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103"/>
            <a:ext cx="10515600" cy="2579657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473550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6280" cy="1325563"/>
          </a:xfr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0" i="0" dirty="0">
                <a:solidFill>
                  <a:schemeClr val="accent4">
                    <a:lumMod val="50000"/>
                  </a:schemeClr>
                </a:solidFill>
                <a:effectLst/>
                <a:latin typeface="Segoe Script" panose="030B0504020000000003" pitchFamily="66" charset="0"/>
              </a:rPr>
              <a:t>ПМПК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2116455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психолого-медико-педагогическая комиссия. Медики, педагоги и психологи изучают особенности развития ребенка и после этого совместно решают, требуются ли ему специальные условия для обучения.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153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98320"/>
          </a:xfr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Kokila" panose="01010601010101010101" pitchFamily="2"/>
              </a:rPr>
              <a:t>Кто же такой учитель-дефектолог?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2001521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Дефектолог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это специалист, который занимается изучением, обучением, воспитанием и социализацией детей с ограниченными возможностями здоровья.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470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21"/>
            <a:ext cx="10515600" cy="1517968"/>
          </a:xfr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/>
          <a:lstStyle/>
          <a:p>
            <a:pPr algn="ctr"/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Kokila" panose="01010601010101010101" pitchFamily="2"/>
              </a:rPr>
              <a:t>Кто же такой учитель-логопед?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1572895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 – это специалист, который занимается выявлением, диагностикой и исправлением различных дефектов речи у детей.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564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/>
          <a:lstStyle/>
          <a:p>
            <a:pPr algn="ctr"/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Kokila" panose="01010601010101010101" pitchFamily="2"/>
              </a:rPr>
              <a:t>Нормы появления звуков по возрасту: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158615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1-1,5 годам у ребёнка появляются звуки: гласные звуки, п, б, к, г, м. И их мягкие пары.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2-2,5 годам у ребёнка появляются звуки: т, д, н, в, ф, й. И их мягкие пары.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3-3,5 годам у ребёнка появляются звуки: с, з, при этом нормально, если есть дефекты смягчения и оглушения.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4-4,5 годам появляются звуки: ш, ж, щ, ч, ц, дефекты смягчения и оглушения должны уйти.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5-5,5 годам появляются звуки: л, л', р, р'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6-7 годам все звуки должны быть в речи.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149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439"/>
            <a:ext cx="10515600" cy="5647004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EBA4E6-9F26-43F9-87D3-7CC27D49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6" y="784429"/>
            <a:ext cx="4871884" cy="27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41A920-47D9-4502-A401-C81AD8C5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2" y="2561105"/>
            <a:ext cx="6209071" cy="34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493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560E6B-8672-4C02-82B1-F75B447E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7"/>
          <a:stretch/>
        </p:blipFill>
        <p:spPr>
          <a:xfrm rot="5400000">
            <a:off x="3636993" y="1785220"/>
            <a:ext cx="4817805" cy="2840192"/>
          </a:xfrm>
          <a:solidFill>
            <a:schemeClr val="accent4">
              <a:lumMod val="60000"/>
              <a:lumOff val="40000"/>
              <a:alpha val="40000"/>
            </a:schemeClr>
          </a:solidFill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13FC5CF-D974-44A9-8426-83E9A922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94" y="796413"/>
            <a:ext cx="2710016" cy="48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6B61A2D-F2D0-40E9-B171-BD0A6477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90" y="796413"/>
            <a:ext cx="2710016" cy="48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293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FA7A819-E5FB-4B9B-90F4-6EFC3E4B4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5"/>
          <a:stretch/>
        </p:blipFill>
        <p:spPr>
          <a:xfrm rot="5400000">
            <a:off x="7665511" y="1890743"/>
            <a:ext cx="4958746" cy="2905359"/>
          </a:xfrm>
          <a:solidFill>
            <a:schemeClr val="accent4">
              <a:lumMod val="60000"/>
              <a:lumOff val="40000"/>
              <a:alpha val="40000"/>
            </a:schemeClr>
          </a:solidFill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A448BB-2F47-4076-BE6D-BDC75CC09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9486"/>
          <a:stretch/>
        </p:blipFill>
        <p:spPr bwMode="auto">
          <a:xfrm>
            <a:off x="1129020" y="949627"/>
            <a:ext cx="3857625" cy="49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2845F8F-BB9A-4E02-83BB-CA37578B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27" y="864050"/>
            <a:ext cx="2789295" cy="49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51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E7BD645-50E9-4895-B456-56CF2F6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3"/>
            <a:ext cx="12192000" cy="7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EF7B-809A-46FD-A503-1723E645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Kokila" panose="01010601010101010101" pitchFamily="2"/>
              </a:rPr>
              <a:t>Дислексия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55E3C-3D1A-48B5-8C6B-13B55273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6"/>
            <a:ext cx="10515600" cy="3089521"/>
          </a:xfr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Kokila" panose="01010601010101010101" pitchFamily="2"/>
              </a:rPr>
              <a:t>– это частичное расстройство навыков чтения, которое вызвано распадом или недостаточной сформированностью психических функций, принимающих участие в процессе чтения.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дислексии ребенок неправильно распознает различные знаки и символы, вследствие чего и в понимании смысла прочитанного появляются сложности.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70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413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Script</vt:lpstr>
      <vt:lpstr>Times New Roman</vt:lpstr>
      <vt:lpstr>Тема Office</vt:lpstr>
      <vt:lpstr>Что такое ПМПК? </vt:lpstr>
      <vt:lpstr>ПМПК</vt:lpstr>
      <vt:lpstr>Кто же такой учитель-дефектолог? </vt:lpstr>
      <vt:lpstr>Кто же такой учитель-логопед? </vt:lpstr>
      <vt:lpstr>Нормы появления звуков по возрасту:</vt:lpstr>
      <vt:lpstr>Презентация PowerPoint</vt:lpstr>
      <vt:lpstr>Презентация PowerPoint</vt:lpstr>
      <vt:lpstr>Презентация PowerPoint</vt:lpstr>
      <vt:lpstr>Дислексия</vt:lpstr>
      <vt:lpstr>Дисграфия</vt:lpstr>
      <vt:lpstr>Презентация PowerPoint</vt:lpstr>
      <vt:lpstr>ПМПК назначено на 22 апреля 2024 г. </vt:lpstr>
      <vt:lpstr>Документы, предоставляемые родителями на тПМПК: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 такое ПМПК? </dc:title>
  <dc:creator>Маргарита Шульц</dc:creator>
  <cp:lastModifiedBy>Маргарита Шульц</cp:lastModifiedBy>
  <cp:revision>8</cp:revision>
  <dcterms:created xsi:type="dcterms:W3CDTF">2024-03-25T06:49:09Z</dcterms:created>
  <dcterms:modified xsi:type="dcterms:W3CDTF">2024-03-27T06:16:43Z</dcterms:modified>
</cp:coreProperties>
</file>