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5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7" r:id="rId22"/>
    <p:sldId id="276" r:id="rId23"/>
    <p:sldId id="277" r:id="rId24"/>
    <p:sldId id="278" r:id="rId25"/>
    <p:sldId id="282" r:id="rId26"/>
    <p:sldId id="279" r:id="rId27"/>
    <p:sldId id="280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68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9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4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58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2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1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0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CB70-AB99-4C9A-869B-A3EAF115FA24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65A3A-300A-4DA4-819C-32454F2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3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6840" y="2316163"/>
            <a:ext cx="9144000" cy="1655762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8320" y="214859"/>
            <a:ext cx="8595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62 «Чайка» комбинированного вида  г. Орска»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9640" y="4260503"/>
            <a:ext cx="28223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Шульц М.В.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" y="969963"/>
            <a:ext cx="9871568" cy="55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" b="11901"/>
          <a:stretch/>
        </p:blipFill>
        <p:spPr>
          <a:xfrm>
            <a:off x="753012" y="975362"/>
            <a:ext cx="10670735" cy="56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9360" y="16764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637223"/>
            <a:ext cx="10214186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6380" y="15240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пособия для формирования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мелкой моторики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" y="1315641"/>
            <a:ext cx="9527963" cy="53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3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" y="738187"/>
            <a:ext cx="10527454" cy="5921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6"/>
          <a:stretch/>
        </p:blipFill>
        <p:spPr>
          <a:xfrm>
            <a:off x="0" y="4160520"/>
            <a:ext cx="391668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1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265" y="15240"/>
            <a:ext cx="993648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пособия для формирования связной речи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827880"/>
            <a:ext cx="10151250" cy="57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6380" y="15240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подготовке к обучению грамоте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754380" y="850424"/>
            <a:ext cx="10668000" cy="5734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80" y="2393951"/>
            <a:ext cx="3589020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8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940800" cy="502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3794760"/>
            <a:ext cx="544576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43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40" y="15240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формирования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ексико-грамматической стороны речи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33500"/>
            <a:ext cx="938784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94482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пособия по формированию артикуляционной моторики</a:t>
            </a:r>
          </a:p>
          <a:p>
            <a:endParaRPr lang="ru-RU" sz="4400" dirty="0"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19" y="1478280"/>
            <a:ext cx="910335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591106"/>
            <a:ext cx="10705534" cy="60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188" y="3140722"/>
            <a:ext cx="3290376" cy="2467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7939" y="1228262"/>
            <a:ext cx="5440486" cy="4080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1302" y="1219714"/>
            <a:ext cx="5372101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840" y="294482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развития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фонального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восприятия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19556" r="5750"/>
          <a:stretch/>
        </p:blipFill>
        <p:spPr>
          <a:xfrm>
            <a:off x="495552" y="899160"/>
            <a:ext cx="11185655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531178"/>
            <a:ext cx="6141720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43840"/>
            <a:ext cx="1121664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2709" y="1603537"/>
            <a:ext cx="6355085" cy="3574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0838" y="1603539"/>
            <a:ext cx="6355083" cy="3574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7774" y="1603537"/>
            <a:ext cx="6355086" cy="357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213360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27318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в логопедической группе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" y="878999"/>
            <a:ext cx="7635240" cy="57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5283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6235"/>
            <a:ext cx="8214360" cy="61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84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" y="1122363"/>
            <a:ext cx="9707880" cy="54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434340"/>
            <a:ext cx="800608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6380" y="58738"/>
            <a:ext cx="9144000" cy="1655762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коррекционной направленности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44140" y="147066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9345" y="179382"/>
            <a:ext cx="8698655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формирования воздушной струи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4"/>
          <a:stretch/>
        </p:blipFill>
        <p:spPr>
          <a:xfrm>
            <a:off x="2078567" y="1352564"/>
            <a:ext cx="7589519" cy="507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9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1"/>
          <a:stretch/>
        </p:blipFill>
        <p:spPr>
          <a:xfrm>
            <a:off x="472441" y="1122362"/>
            <a:ext cx="11146602" cy="42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6380" y="294482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 и пособия для формирования звукопроизношения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500187"/>
            <a:ext cx="9110133" cy="5124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421">
            <a:off x="7115669" y="3840109"/>
            <a:ext cx="5302797" cy="298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" y="629603"/>
            <a:ext cx="1024128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572294"/>
            <a:ext cx="10728961" cy="60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125"/>
          <a:stretch/>
        </p:blipFill>
        <p:spPr>
          <a:xfrm>
            <a:off x="0" y="15240"/>
            <a:ext cx="12176760" cy="68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14830"/>
          <a:stretch/>
        </p:blipFill>
        <p:spPr>
          <a:xfrm>
            <a:off x="1645920" y="480378"/>
            <a:ext cx="8519160" cy="60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88</Words>
  <Application>Microsoft Office PowerPoint</Application>
  <PresentationFormat>Широкоэкранный</PresentationFormat>
  <Paragraphs>17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10</cp:revision>
  <dcterms:created xsi:type="dcterms:W3CDTF">2022-12-12T11:47:50Z</dcterms:created>
  <dcterms:modified xsi:type="dcterms:W3CDTF">2022-12-14T18:25:51Z</dcterms:modified>
</cp:coreProperties>
</file>