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EA9E16"/>
    <a:srgbClr val="FF4F4F"/>
    <a:srgbClr val="64EA91"/>
    <a:srgbClr val="BEE39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29/04/2016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29/04/2016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29/04/2016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29/04/2016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29/04/2016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29/04/2016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29/04/2016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29/04/2016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29/04/2016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29/04/2016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29/04/2016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0DD1F-A6F8-454D-AA61-0ECDCFC0E41E}" type="datetimeFigureOut">
              <a:rPr lang="fr-FR" smtClean="0"/>
              <a:pPr/>
              <a:t>29/04/2016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857356" y="285728"/>
            <a:ext cx="5072098" cy="642942"/>
          </a:xfrm>
        </p:spPr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Les éléments d’une écluse</a:t>
            </a:r>
            <a:endParaRPr lang="fr-FR" sz="3200" dirty="0">
              <a:solidFill>
                <a:srgbClr val="FF0000"/>
              </a:solidFill>
            </a:endParaRPr>
          </a:p>
        </p:txBody>
      </p:sp>
      <p:grpSp>
        <p:nvGrpSpPr>
          <p:cNvPr id="32" name="Groupe 31"/>
          <p:cNvGrpSpPr/>
          <p:nvPr/>
        </p:nvGrpSpPr>
        <p:grpSpPr>
          <a:xfrm>
            <a:off x="1571604" y="1285860"/>
            <a:ext cx="5572164" cy="3973313"/>
            <a:chOff x="357158" y="1142984"/>
            <a:chExt cx="5572164" cy="397331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7158" y="1142984"/>
              <a:ext cx="5572164" cy="3973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" name="ZoneTexte 4"/>
            <p:cNvSpPr txBox="1"/>
            <p:nvPr/>
          </p:nvSpPr>
          <p:spPr>
            <a:xfrm>
              <a:off x="428596" y="1214422"/>
              <a:ext cx="13573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Amont</a:t>
              </a:r>
              <a:endParaRPr lang="fr-FR" dirty="0"/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4500562" y="1214422"/>
              <a:ext cx="13573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Aval</a:t>
              </a:r>
              <a:endParaRPr lang="fr-FR" dirty="0"/>
            </a:p>
          </p:txBody>
        </p:sp>
      </p:grpSp>
      <p:sp>
        <p:nvSpPr>
          <p:cNvPr id="8" name="ZoneTexte 7"/>
          <p:cNvSpPr txBox="1"/>
          <p:nvPr/>
        </p:nvSpPr>
        <p:spPr>
          <a:xfrm>
            <a:off x="2071670" y="192880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Feu amont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000628" y="2214554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Feu aval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42876" y="6488668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Porte amont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42876" y="4941168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Porte aval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0" y="602128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Vanne amont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0" y="450912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Vanne aval</a:t>
            </a:r>
            <a:endParaRPr lang="fr-FR" dirty="0"/>
          </a:p>
        </p:txBody>
      </p:sp>
      <p:sp>
        <p:nvSpPr>
          <p:cNvPr id="44" name="ZoneTexte 43"/>
          <p:cNvSpPr txBox="1"/>
          <p:nvPr/>
        </p:nvSpPr>
        <p:spPr>
          <a:xfrm>
            <a:off x="0" y="558924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Le Sas</a:t>
            </a:r>
            <a:endParaRPr lang="fr-FR" dirty="0"/>
          </a:p>
        </p:txBody>
      </p:sp>
      <p:sp>
        <p:nvSpPr>
          <p:cNvPr id="48" name="ZoneTexte 47"/>
          <p:cNvSpPr txBox="1"/>
          <p:nvPr/>
        </p:nvSpPr>
        <p:spPr>
          <a:xfrm>
            <a:off x="4214810" y="6357958"/>
            <a:ext cx="47149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i="1" dirty="0" smtClean="0"/>
              <a:t>Document conçu par Durand Paul 4</a:t>
            </a:r>
            <a:r>
              <a:rPr lang="fr-FR" sz="1200" i="1" baseline="30000" dirty="0" smtClean="0"/>
              <a:t>ème</a:t>
            </a:r>
            <a:r>
              <a:rPr lang="fr-FR" sz="1200" i="1" dirty="0" smtClean="0"/>
              <a:t> 6</a:t>
            </a:r>
            <a:endParaRPr lang="fr-FR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e 43"/>
          <p:cNvGrpSpPr/>
          <p:nvPr/>
        </p:nvGrpSpPr>
        <p:grpSpPr>
          <a:xfrm>
            <a:off x="642910" y="642918"/>
            <a:ext cx="7500990" cy="5786478"/>
            <a:chOff x="642910" y="642918"/>
            <a:chExt cx="7500990" cy="5786478"/>
          </a:xfrm>
        </p:grpSpPr>
        <p:grpSp>
          <p:nvGrpSpPr>
            <p:cNvPr id="92" name="Groupe 91"/>
            <p:cNvGrpSpPr/>
            <p:nvPr/>
          </p:nvGrpSpPr>
          <p:grpSpPr>
            <a:xfrm>
              <a:off x="3500430" y="642918"/>
              <a:ext cx="4643470" cy="5786478"/>
              <a:chOff x="3500430" y="642918"/>
              <a:chExt cx="5072098" cy="5786478"/>
            </a:xfrm>
          </p:grpSpPr>
          <p:sp>
            <p:nvSpPr>
              <p:cNvPr id="91" name="Rectangle à coins arrondis 90"/>
              <p:cNvSpPr/>
              <p:nvPr/>
            </p:nvSpPr>
            <p:spPr>
              <a:xfrm>
                <a:off x="3500430" y="642918"/>
                <a:ext cx="5072098" cy="5786478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/>
              </a:p>
            </p:txBody>
          </p:sp>
          <p:sp>
            <p:nvSpPr>
              <p:cNvPr id="49" name="ZoneTexte 48"/>
              <p:cNvSpPr txBox="1"/>
              <p:nvPr/>
            </p:nvSpPr>
            <p:spPr>
              <a:xfrm>
                <a:off x="4572000" y="714356"/>
                <a:ext cx="29289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u="sng" dirty="0" smtClean="0"/>
                  <a:t>Les conditions à respecter</a:t>
                </a:r>
                <a:endParaRPr lang="fr-FR" u="sng" dirty="0"/>
              </a:p>
            </p:txBody>
          </p:sp>
        </p:grpSp>
        <p:sp>
          <p:nvSpPr>
            <p:cNvPr id="45" name="Rectangle à coins arrondis 44"/>
            <p:cNvSpPr/>
            <p:nvPr/>
          </p:nvSpPr>
          <p:spPr>
            <a:xfrm>
              <a:off x="642910" y="642918"/>
              <a:ext cx="2643206" cy="5786478"/>
            </a:xfrm>
            <a:prstGeom prst="roundRect">
              <a:avLst/>
            </a:prstGeom>
            <a:solidFill>
              <a:srgbClr val="FFCC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000"/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642910" y="1142984"/>
              <a:ext cx="26431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 smtClean="0"/>
                <a:t>1 – Ouvrir vanne amont</a:t>
              </a:r>
              <a:endParaRPr lang="fr-FR" sz="1400" b="1" dirty="0"/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642910" y="1595228"/>
              <a:ext cx="26431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 </a:t>
              </a:r>
              <a:r>
                <a:rPr lang="fr-FR" sz="1400" b="1" dirty="0" smtClean="0"/>
                <a:t>2– Ouvrir porte amont</a:t>
              </a:r>
              <a:endParaRPr lang="fr-FR" sz="1400" b="1" dirty="0"/>
            </a:p>
          </p:txBody>
        </p:sp>
        <p:sp>
          <p:nvSpPr>
            <p:cNvPr id="47" name="ZoneTexte 46"/>
            <p:cNvSpPr txBox="1"/>
            <p:nvPr/>
          </p:nvSpPr>
          <p:spPr>
            <a:xfrm>
              <a:off x="857224" y="642918"/>
              <a:ext cx="21431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u="sng" dirty="0" smtClean="0"/>
                <a:t>Les actions à réaliser</a:t>
              </a:r>
              <a:endParaRPr lang="fr-FR" u="sng" dirty="0"/>
            </a:p>
          </p:txBody>
        </p:sp>
      </p:grp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0"/>
            <a:ext cx="7643866" cy="642942"/>
          </a:xfrm>
        </p:spPr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Les étapes de fonctionnement d’une écluse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-3000428" y="1071546"/>
            <a:ext cx="264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Fermer porte amont</a:t>
            </a:r>
            <a:endParaRPr lang="fr-FR" sz="1400" b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-2928990" y="2285992"/>
            <a:ext cx="264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Mettre feu amont au vert</a:t>
            </a:r>
            <a:endParaRPr lang="fr-FR" sz="1400" b="1" dirty="0"/>
          </a:p>
        </p:txBody>
      </p:sp>
      <p:sp>
        <p:nvSpPr>
          <p:cNvPr id="34" name="ZoneTexte 33"/>
          <p:cNvSpPr txBox="1"/>
          <p:nvPr/>
        </p:nvSpPr>
        <p:spPr>
          <a:xfrm>
            <a:off x="-3143304" y="6143644"/>
            <a:ext cx="264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Mettre feu amont au rouge</a:t>
            </a:r>
            <a:endParaRPr lang="fr-FR" sz="1400" b="1" dirty="0"/>
          </a:p>
        </p:txBody>
      </p:sp>
      <p:sp>
        <p:nvSpPr>
          <p:cNvPr id="36" name="ZoneTexte 35"/>
          <p:cNvSpPr txBox="1"/>
          <p:nvPr/>
        </p:nvSpPr>
        <p:spPr>
          <a:xfrm>
            <a:off x="-2643174" y="1714488"/>
            <a:ext cx="264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Fermer vanne amont</a:t>
            </a:r>
            <a:endParaRPr lang="fr-FR" sz="1400" b="1" dirty="0"/>
          </a:p>
        </p:txBody>
      </p:sp>
      <p:sp>
        <p:nvSpPr>
          <p:cNvPr id="37" name="ZoneTexte 36"/>
          <p:cNvSpPr txBox="1"/>
          <p:nvPr/>
        </p:nvSpPr>
        <p:spPr>
          <a:xfrm>
            <a:off x="-2928990" y="5429264"/>
            <a:ext cx="264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Ouvrir vanne aval</a:t>
            </a:r>
            <a:endParaRPr lang="fr-FR" sz="1400" b="1" dirty="0"/>
          </a:p>
        </p:txBody>
      </p:sp>
      <p:sp>
        <p:nvSpPr>
          <p:cNvPr id="38" name="ZoneTexte 37"/>
          <p:cNvSpPr txBox="1"/>
          <p:nvPr/>
        </p:nvSpPr>
        <p:spPr>
          <a:xfrm>
            <a:off x="-2643174" y="2928934"/>
            <a:ext cx="264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Ouvrir porte aval</a:t>
            </a:r>
            <a:endParaRPr lang="fr-FR" sz="1400" b="1" dirty="0"/>
          </a:p>
        </p:txBody>
      </p:sp>
      <p:sp>
        <p:nvSpPr>
          <p:cNvPr id="40" name="ZoneTexte 39"/>
          <p:cNvSpPr txBox="1"/>
          <p:nvPr/>
        </p:nvSpPr>
        <p:spPr>
          <a:xfrm>
            <a:off x="-2857552" y="4786322"/>
            <a:ext cx="264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Mettre feu aval au rouge</a:t>
            </a:r>
            <a:endParaRPr lang="fr-FR" sz="1400" b="1" dirty="0"/>
          </a:p>
        </p:txBody>
      </p:sp>
      <p:sp>
        <p:nvSpPr>
          <p:cNvPr id="41" name="ZoneTexte 40"/>
          <p:cNvSpPr txBox="1"/>
          <p:nvPr/>
        </p:nvSpPr>
        <p:spPr>
          <a:xfrm>
            <a:off x="-2928990" y="3643314"/>
            <a:ext cx="264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Mettre feu aval au vert</a:t>
            </a:r>
            <a:endParaRPr lang="fr-FR" sz="1400" b="1" dirty="0"/>
          </a:p>
        </p:txBody>
      </p:sp>
      <p:grpSp>
        <p:nvGrpSpPr>
          <p:cNvPr id="101" name="Groupe 100"/>
          <p:cNvGrpSpPr/>
          <p:nvPr/>
        </p:nvGrpSpPr>
        <p:grpSpPr>
          <a:xfrm>
            <a:off x="2571736" y="1285860"/>
            <a:ext cx="6286545" cy="338554"/>
            <a:chOff x="2571736" y="1285860"/>
            <a:chExt cx="6286545" cy="338554"/>
          </a:xfrm>
        </p:grpSpPr>
        <p:sp>
          <p:nvSpPr>
            <p:cNvPr id="43" name="ZoneTexte 42"/>
            <p:cNvSpPr txBox="1"/>
            <p:nvPr/>
          </p:nvSpPr>
          <p:spPr>
            <a:xfrm>
              <a:off x="3714745" y="1285860"/>
              <a:ext cx="51435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/>
                <a:t>Que le niveau d’eau soit haut dans le sas</a:t>
              </a:r>
            </a:p>
          </p:txBody>
        </p:sp>
        <p:cxnSp>
          <p:nvCxnSpPr>
            <p:cNvPr id="94" name="Connecteur droit avec flèche 93"/>
            <p:cNvCxnSpPr/>
            <p:nvPr/>
          </p:nvCxnSpPr>
          <p:spPr>
            <a:xfrm rot="10800000">
              <a:off x="2571736" y="1500174"/>
              <a:ext cx="114300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e 101"/>
          <p:cNvGrpSpPr/>
          <p:nvPr/>
        </p:nvGrpSpPr>
        <p:grpSpPr>
          <a:xfrm>
            <a:off x="9144000" y="2285992"/>
            <a:ext cx="6215106" cy="338554"/>
            <a:chOff x="2571736" y="1785926"/>
            <a:chExt cx="6215106" cy="338554"/>
          </a:xfrm>
        </p:grpSpPr>
        <p:sp>
          <p:nvSpPr>
            <p:cNvPr id="62" name="ZoneTexte 61"/>
            <p:cNvSpPr txBox="1"/>
            <p:nvPr/>
          </p:nvSpPr>
          <p:spPr>
            <a:xfrm>
              <a:off x="3714744" y="1785926"/>
              <a:ext cx="507209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/>
                <a:t>Que la porte amont soit totalement ouverte</a:t>
              </a:r>
            </a:p>
          </p:txBody>
        </p:sp>
        <p:cxnSp>
          <p:nvCxnSpPr>
            <p:cNvPr id="95" name="Connecteur droit avec flèche 94"/>
            <p:cNvCxnSpPr/>
            <p:nvPr/>
          </p:nvCxnSpPr>
          <p:spPr>
            <a:xfrm rot="10800000">
              <a:off x="2571736" y="1928802"/>
              <a:ext cx="114300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e 103"/>
          <p:cNvGrpSpPr/>
          <p:nvPr/>
        </p:nvGrpSpPr>
        <p:grpSpPr>
          <a:xfrm>
            <a:off x="8929718" y="3714752"/>
            <a:ext cx="6130154" cy="338554"/>
            <a:chOff x="2571736" y="3571876"/>
            <a:chExt cx="6130154" cy="338554"/>
          </a:xfrm>
        </p:grpSpPr>
        <p:sp>
          <p:nvSpPr>
            <p:cNvPr id="70" name="ZoneTexte 69"/>
            <p:cNvSpPr txBox="1"/>
            <p:nvPr/>
          </p:nvSpPr>
          <p:spPr>
            <a:xfrm>
              <a:off x="3714745" y="3571876"/>
              <a:ext cx="498714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/>
                <a:t>Que la porte amont soit totalement fermée</a:t>
              </a:r>
            </a:p>
          </p:txBody>
        </p:sp>
        <p:cxnSp>
          <p:nvCxnSpPr>
            <p:cNvPr id="96" name="Connecteur droit avec flèche 95"/>
            <p:cNvCxnSpPr/>
            <p:nvPr/>
          </p:nvCxnSpPr>
          <p:spPr>
            <a:xfrm rot="10800000">
              <a:off x="2571736" y="3714752"/>
              <a:ext cx="114300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e 104"/>
          <p:cNvGrpSpPr/>
          <p:nvPr/>
        </p:nvGrpSpPr>
        <p:grpSpPr>
          <a:xfrm>
            <a:off x="9144000" y="1357298"/>
            <a:ext cx="4667179" cy="338554"/>
            <a:chOff x="2571736" y="4071942"/>
            <a:chExt cx="4667179" cy="338554"/>
          </a:xfrm>
        </p:grpSpPr>
        <p:sp>
          <p:nvSpPr>
            <p:cNvPr id="82" name="Rectangle 81"/>
            <p:cNvSpPr/>
            <p:nvPr/>
          </p:nvSpPr>
          <p:spPr>
            <a:xfrm>
              <a:off x="3714745" y="4071942"/>
              <a:ext cx="3524170" cy="3385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fr-FR" sz="1600" b="1" dirty="0" smtClean="0"/>
                <a:t>Que le niveau d’eau soit bas dans le sas</a:t>
              </a:r>
            </a:p>
          </p:txBody>
        </p:sp>
        <p:cxnSp>
          <p:nvCxnSpPr>
            <p:cNvPr id="97" name="Connecteur droit avec flèche 96"/>
            <p:cNvCxnSpPr/>
            <p:nvPr/>
          </p:nvCxnSpPr>
          <p:spPr>
            <a:xfrm rot="10800000">
              <a:off x="2571736" y="4286256"/>
              <a:ext cx="114300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e 38"/>
          <p:cNvGrpSpPr/>
          <p:nvPr/>
        </p:nvGrpSpPr>
        <p:grpSpPr>
          <a:xfrm>
            <a:off x="8929718" y="4500570"/>
            <a:ext cx="6215106" cy="338554"/>
            <a:chOff x="2571736" y="4500570"/>
            <a:chExt cx="6215106" cy="338554"/>
          </a:xfrm>
        </p:grpSpPr>
        <p:sp>
          <p:nvSpPr>
            <p:cNvPr id="89" name="ZoneTexte 88"/>
            <p:cNvSpPr txBox="1"/>
            <p:nvPr/>
          </p:nvSpPr>
          <p:spPr>
            <a:xfrm>
              <a:off x="3714744" y="4500570"/>
              <a:ext cx="507209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/>
                <a:t>Que la porte amont soit totalement ouverte</a:t>
              </a:r>
            </a:p>
          </p:txBody>
        </p:sp>
        <p:cxnSp>
          <p:nvCxnSpPr>
            <p:cNvPr id="98" name="Connecteur droit avec flèche 97"/>
            <p:cNvCxnSpPr/>
            <p:nvPr/>
          </p:nvCxnSpPr>
          <p:spPr>
            <a:xfrm rot="10800000">
              <a:off x="2571736" y="4714884"/>
              <a:ext cx="114300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e 102"/>
          <p:cNvGrpSpPr/>
          <p:nvPr/>
        </p:nvGrpSpPr>
        <p:grpSpPr>
          <a:xfrm>
            <a:off x="8929718" y="3000372"/>
            <a:ext cx="6130154" cy="338554"/>
            <a:chOff x="2571736" y="2285992"/>
            <a:chExt cx="6130154" cy="338554"/>
          </a:xfrm>
        </p:grpSpPr>
        <p:sp>
          <p:nvSpPr>
            <p:cNvPr id="86" name="ZoneTexte 85"/>
            <p:cNvSpPr txBox="1"/>
            <p:nvPr/>
          </p:nvSpPr>
          <p:spPr>
            <a:xfrm>
              <a:off x="3714745" y="2285992"/>
              <a:ext cx="498714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/>
                <a:t>Que la péniche soit totalement rentrée dans le sas</a:t>
              </a:r>
            </a:p>
          </p:txBody>
        </p:sp>
        <p:cxnSp>
          <p:nvCxnSpPr>
            <p:cNvPr id="99" name="Connecteur droit avec flèche 98"/>
            <p:cNvCxnSpPr/>
            <p:nvPr/>
          </p:nvCxnSpPr>
          <p:spPr>
            <a:xfrm rot="10800000">
              <a:off x="2571736" y="2500306"/>
              <a:ext cx="114300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e 41"/>
          <p:cNvGrpSpPr/>
          <p:nvPr/>
        </p:nvGrpSpPr>
        <p:grpSpPr>
          <a:xfrm>
            <a:off x="9144000" y="714356"/>
            <a:ext cx="6201591" cy="338554"/>
            <a:chOff x="2571736" y="5000636"/>
            <a:chExt cx="6201591" cy="338554"/>
          </a:xfrm>
        </p:grpSpPr>
        <p:sp>
          <p:nvSpPr>
            <p:cNvPr id="90" name="ZoneTexte 89"/>
            <p:cNvSpPr txBox="1"/>
            <p:nvPr/>
          </p:nvSpPr>
          <p:spPr>
            <a:xfrm>
              <a:off x="3786182" y="5000636"/>
              <a:ext cx="498714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/>
                <a:t>Que la péniche soit totalement sortie du sas</a:t>
              </a:r>
            </a:p>
          </p:txBody>
        </p:sp>
        <p:cxnSp>
          <p:nvCxnSpPr>
            <p:cNvPr id="106" name="Connecteur droit avec flèche 105"/>
            <p:cNvCxnSpPr/>
            <p:nvPr/>
          </p:nvCxnSpPr>
          <p:spPr>
            <a:xfrm rot="10800000">
              <a:off x="2571736" y="5143512"/>
              <a:ext cx="114300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140</Words>
  <Application>Microsoft Office PowerPoint</Application>
  <PresentationFormat>Affichage à l'écran (4:3)</PresentationFormat>
  <Paragraphs>31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Les éléments d’une écluse</vt:lpstr>
      <vt:lpstr>Les étapes de fonctionnement d’une écluse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</dc:creator>
  <cp:lastModifiedBy>M</cp:lastModifiedBy>
  <cp:revision>57</cp:revision>
  <dcterms:created xsi:type="dcterms:W3CDTF">2016-04-11T09:00:16Z</dcterms:created>
  <dcterms:modified xsi:type="dcterms:W3CDTF">2016-04-29T10:08:56Z</dcterms:modified>
</cp:coreProperties>
</file>