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5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8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D81F-EDFF-4048-BB5D-FC5E5817FF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E9A2-7FA0-452D-B5A1-A50BADFC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383" y="272473"/>
            <a:ext cx="917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«Огород на окне»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3" y="1586750"/>
            <a:ext cx="5934075" cy="4458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1" y="5583382"/>
            <a:ext cx="469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воспитатель МДОАУ №62 «Чайка» </a:t>
            </a:r>
            <a:r>
              <a:rPr lang="ru-RU" dirty="0" err="1" smtClean="0"/>
              <a:t>г.Орска</a:t>
            </a:r>
            <a:r>
              <a:rPr lang="ru-RU" dirty="0" smtClean="0"/>
              <a:t> </a:t>
            </a:r>
            <a:r>
              <a:rPr lang="ru-RU" dirty="0" err="1" smtClean="0"/>
              <a:t>Ниживенко</a:t>
            </a:r>
            <a:r>
              <a:rPr lang="ru-RU" dirty="0" smtClean="0"/>
              <a:t> Светлана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0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2064326"/>
            <a:ext cx="10501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Формирование у детей интереса к</a:t>
            </a:r>
          </a:p>
          <a:p>
            <a:pPr algn="just"/>
            <a:r>
              <a:rPr lang="ru-RU" sz="3600" dirty="0" smtClean="0"/>
              <a:t>опытнической и исследовательской</a:t>
            </a:r>
          </a:p>
          <a:p>
            <a:pPr algn="just"/>
            <a:r>
              <a:rPr lang="ru-RU" sz="3600" dirty="0" smtClean="0"/>
              <a:t>деятельности по выращиванию</a:t>
            </a:r>
          </a:p>
          <a:p>
            <a:pPr algn="just"/>
            <a:r>
              <a:rPr lang="ru-RU" sz="3600" dirty="0" smtClean="0"/>
              <a:t>культурных растений в комнатных</a:t>
            </a:r>
          </a:p>
          <a:p>
            <a:pPr algn="just"/>
            <a:r>
              <a:rPr lang="ru-RU" sz="3600" dirty="0" smtClean="0"/>
              <a:t>условиях, познакомить с семенами</a:t>
            </a:r>
          </a:p>
          <a:p>
            <a:pPr algn="just"/>
            <a:r>
              <a:rPr lang="ru-RU" sz="3600" dirty="0" smtClean="0"/>
              <a:t>овощей.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93126" y="429491"/>
            <a:ext cx="5043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4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345" y="110836"/>
            <a:ext cx="235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Задачи: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46909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Способствовать расширению познания детей об уходе за растениями в комнатных условиях.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Обобщать представление детей о необходимости света, тепла, влаги, почвы для роста растений.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Подвести детей к мысли о взаимосвязи природы и человека.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Способствовать развитию познавательных, исследовательских способностей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Формировать бережное отношение к своему труду, и труду взрослых и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Способствовать развитию речи детей, активизировать словарь.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Формировать чувство общности детей в группе и навыки сотрудничества.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86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360" y="252845"/>
            <a:ext cx="37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Посадка растений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482"/>
            <a:ext cx="4318001" cy="323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238" t="21491"/>
          <a:stretch/>
        </p:blipFill>
        <p:spPr>
          <a:xfrm>
            <a:off x="4692392" y="1510145"/>
            <a:ext cx="2617213" cy="3392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40" y="1067482"/>
            <a:ext cx="3691749" cy="276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397" y="4139728"/>
            <a:ext cx="3211033" cy="2408275"/>
          </a:xfrm>
          <a:prstGeom prst="round2DiagRect">
            <a:avLst>
              <a:gd name="adj1" fmla="val 16667"/>
              <a:gd name="adj2" fmla="val 24277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6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7927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Дневник наблюдения</a:t>
            </a:r>
            <a:endParaRPr lang="ru-RU" sz="3600" dirty="0"/>
          </a:p>
        </p:txBody>
      </p:sp>
      <p:pic>
        <p:nvPicPr>
          <p:cNvPr id="1026" name="Picture 2" descr="https://sun9-8.userapi.com/impg/ENI3wKorNGLMX5TszBi2zTX0rzz-y2UyHe-JLQ/eQPeHn8WO4I.jpg?size=1079x1080&amp;quality=95&amp;sign=60e99a3247b6f10b52ed4e97fce20d9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4" y="1496854"/>
            <a:ext cx="4318053" cy="4322055"/>
          </a:xfrm>
          <a:prstGeom prst="round2DiagRect">
            <a:avLst>
              <a:gd name="adj1" fmla="val 16667"/>
              <a:gd name="adj2" fmla="val 1925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274" t="10600" r="19763" b="14418"/>
          <a:stretch/>
        </p:blipFill>
        <p:spPr>
          <a:xfrm>
            <a:off x="9157855" y="3657881"/>
            <a:ext cx="2549236" cy="2992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373" y="1851594"/>
            <a:ext cx="3484641" cy="4646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5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308" y="457200"/>
            <a:ext cx="346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Огород на окне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17" y="1766453"/>
            <a:ext cx="5846618" cy="4381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9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126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2023-04-22T15:21:35Z</dcterms:created>
  <dcterms:modified xsi:type="dcterms:W3CDTF">2023-04-23T04:09:18Z</dcterms:modified>
</cp:coreProperties>
</file>