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9" r:id="rId4"/>
    <p:sldId id="261" r:id="rId5"/>
    <p:sldId id="260" r:id="rId6"/>
    <p:sldId id="272" r:id="rId7"/>
    <p:sldId id="273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4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0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4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7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1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9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4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6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0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1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9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2DE2-0A4B-4EAB-A44D-5CAD6CBB209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7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Documents and Settings\User\Рабочий стол\ФОН\032201animashki3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857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C:\Documents and Settings\User\Рабочий стол\ФОН\491677_html_594d464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750" y="0"/>
            <a:ext cx="6862340" cy="162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988840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65 общеразвивающего вида с приоритетным осуществлением познавательно-речевого развития воспитанников г.Орска»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55679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63230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76672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Виолетта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Владимировна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06.06.2002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–: Среднее профессиональное образование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012" y="2948754"/>
            <a:ext cx="612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по диплому: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организации образовательного процесса в дошкольной образовательной организации ( с учетом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компетенции «Дошкольное образование»)</a:t>
            </a:r>
            <a:endParaRPr lang="ru-RU" sz="2000" dirty="0"/>
          </a:p>
        </p:txBody>
      </p:sp>
      <p:pic>
        <p:nvPicPr>
          <p:cNvPr id="15362" name="Picture 2" descr="https://sun9-49.userapi.com/impg/tGGEH5nhPl95c3TCXp-h6-QOgx5W0NboXfMZ8A/GKJivsonS3Y.jpg?size=810x1080&amp;quality=95&amp;sign=c75c2190880771016164f56ab69cd89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92696"/>
            <a:ext cx="2484276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550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0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Удостоверение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«Оказание первой помощи пострадавшим в образовательной организации»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Documents and Settings\User\Рабочий стол\ФОН\anichil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5949280"/>
            <a:ext cx="5715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40.userapi.com/impg/unZgQ0v5Jzv5lHKWzYzcYlOTNVTrWXi_oaiJpg/mYSKHlbCnS0.jpg?size=1080x768&amp;quality=95&amp;sign=de71046513b40852783c4ad57c1d92d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424936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55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848" y="332655"/>
            <a:ext cx="83529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anose="02020603050405020304" pitchFamily="18" charset="0"/>
              </a:rPr>
              <a:t>Курсы повышения квалификации </a:t>
            </a:r>
          </a:p>
          <a:p>
            <a:endParaRPr lang="ru-RU" dirty="0"/>
          </a:p>
        </p:txBody>
      </p:sp>
      <p:pic>
        <p:nvPicPr>
          <p:cNvPr id="3075" name="Picture 3" descr="C:\Documents and Settings\User\Рабочий стол\ФОН\491677_html_594d464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1154"/>
            <a:ext cx="8535493" cy="173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12.userapi.com/impg/0XvNOe_Wfzw0CFclod8tM9LOWq50TkcOPpbYBw/JUFWUm_L0ow.jpg?size=1036x705&amp;quality=95&amp;sign=47a29d57bdedc389f30400bff3b8cbf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644008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18.userapi.com/impg/sjsVrcZxkUzQh5gUCX1K6J0n24bEI-0q9Rs-Qw/llCJGBqkQlM.jpg?size=1280x960&amp;quality=95&amp;sign=f666ee5679773884cec496b463b2aac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5" y="1124744"/>
            <a:ext cx="4716015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555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Участие в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вибинарах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96563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156176" y="5085185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3347863" cy="54726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96752"/>
            <a:ext cx="3744416" cy="5400600"/>
          </a:xfrm>
          <a:prstGeom prst="rect">
            <a:avLst/>
          </a:prstGeom>
        </p:spPr>
      </p:pic>
      <p:pic>
        <p:nvPicPr>
          <p:cNvPr id="12" name="Picture 2" descr="https://sun9-27.userapi.com/impg/DyQcufJpZOu4RFl2hzX0jiXWj6e7DVCPos_fZQ/MhSG9Epo_3g.jpg?size=764x1080&amp;quality=95&amp;sign=639b96ef17cb0fc18f82f7e71e702de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322558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50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" y="-232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16633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Принимала участие в методическом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батле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«Педагогический дуэт-2023»</a:t>
            </a: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Picture 2" descr="D:\детский сад\картинки\135236360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838" y="5157192"/>
            <a:ext cx="10151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sun9-61.userapi.com/impg/1RknDdOk5r2osgCEvnkgeL3x0hAKDAoeoOpejg/zS9_q0CTHco.jpg?size=443x626&amp;quality=95&amp;sign=29e0700e6bbebca37017b6464bbed13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4219575" cy="5589240"/>
          </a:xfrm>
          <a:prstGeom prst="rect">
            <a:avLst/>
          </a:prstGeom>
          <a:noFill/>
        </p:spPr>
      </p:pic>
      <p:pic>
        <p:nvPicPr>
          <p:cNvPr id="12292" name="Picture 4" descr="https://sun9-53.userapi.com/impg/eJsKQ2mQgn4Hh-IcJoAkXuVtGbkbGnhNLlTqtw/1I79Pl65UMQ.jpg?size=431x627&amp;quality=95&amp;sign=3fd3f048b11b5d529083b2449b81ffc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3744416" cy="558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919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9543" y="576064"/>
            <a:ext cx="6840760" cy="8327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Общественная деятельность</a:t>
            </a: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5533189" cy="5616624"/>
          </a:xfrm>
        </p:spPr>
        <p:txBody>
          <a:bodyPr>
            <a:normAutofit fontScale="47500" lnSpcReduction="20000"/>
          </a:bodyPr>
          <a:lstStyle/>
          <a:p>
            <a:endParaRPr lang="ru-RU" b="1" dirty="0"/>
          </a:p>
          <a:p>
            <a:endParaRPr lang="ru-RU" b="1" dirty="0"/>
          </a:p>
          <a:p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детского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сада:</a:t>
            </a:r>
          </a:p>
          <a:p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сегда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 участие и  исполняю роли на утренниках и различных развлечениях на уровне ДОУ.</a:t>
            </a:r>
          </a:p>
          <a:p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решения каких – либо педагогических задач стараюсь изучать новинки литературы по педагогике и психологии, работаю и знакомлюсь с материалами и документами на сайтах других ДОУ и на различных ресурсах в сети интернет.</a:t>
            </a:r>
          </a:p>
          <a:p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 планирую повышать профессиональное мастерство через посещение мастер – классов, открытых занятий, методических объединений, изучение новинок методической литературы, участие в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хочу сказать, что от того, с какими знаниями и умениями я буду приходить ежедневно в детский коллектив, заложу ли искорки любознательности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 и справедливости в детские сердца – зависит будущее!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710" y="1992796"/>
            <a:ext cx="3359290" cy="251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8143" t="28822" r="2640" b="31418"/>
          <a:stretch/>
        </p:blipFill>
        <p:spPr>
          <a:xfrm>
            <a:off x="5962901" y="379758"/>
            <a:ext cx="300290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un9-49.userapi.com/impg/s_4pO2JrdiWDE6-tm6SYb2MZy4zvDo7s3bM5fg/sCcMUF7AgJU.jpg?size=1280x960&amp;quality=96&amp;sign=e7f65a61ba22889a1a52f6590e1a8aa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05" y="4389678"/>
            <a:ext cx="3291096" cy="2468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0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Documents and Settings\User\Рабочий стол\ФОН\hello_html_1ed8880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439420"/>
            <a:ext cx="3617987" cy="3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444" y="1988840"/>
            <a:ext cx="8730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anose="02020603050405020304" pitchFamily="18" charset="0"/>
              </a:rPr>
              <a:t>Спасибо за внимание!!!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339191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221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Общественная деятельность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78</cp:revision>
  <dcterms:created xsi:type="dcterms:W3CDTF">2017-02-05T17:38:09Z</dcterms:created>
  <dcterms:modified xsi:type="dcterms:W3CDTF">2024-02-12T05:29:34Z</dcterms:modified>
</cp:coreProperties>
</file>