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9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72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1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36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4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3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2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8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4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6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CC6A-87DD-491D-A665-30EC10C2CB9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002614-F491-4AB1-A6BD-47AC7FFBF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4E76-BA59-03A1-BC9B-A6EC54EF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39" y="233266"/>
            <a:ext cx="10384971" cy="6503436"/>
          </a:xfrm>
        </p:spPr>
        <p:txBody>
          <a:bodyPr/>
          <a:lstStyle/>
          <a:p>
            <a:pPr algn="ctr"/>
            <a:r>
              <a:rPr lang="ru-RU" dirty="0"/>
              <a:t>                                    </a:t>
            </a:r>
            <a:br>
              <a:rPr lang="ru-RU" dirty="0"/>
            </a:br>
            <a:r>
              <a:rPr lang="ru-RU" dirty="0"/>
              <a:t>                                   </a:t>
            </a:r>
            <a:br>
              <a:rPr lang="ru-RU" dirty="0"/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 Кутынкина Таисия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 Сергеевна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 Стаж работы: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1год 2 месяца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  Среднее профессиональное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образовани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Воспитатель детей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                                              дошкольного возраста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95C865-56E6-7C47-6EF7-BB30D454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9" y="666381"/>
            <a:ext cx="3828272" cy="51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D746C9-E97C-E82A-0147-D3FE6F63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12" y="559340"/>
            <a:ext cx="3992232" cy="56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5D8636-1264-803A-5D8A-E4E93A43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82" y="559340"/>
            <a:ext cx="3992231" cy="55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9691424-55F3-D506-C4A5-265E85BE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43" y="160608"/>
            <a:ext cx="4651406" cy="65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8BCC39F-BEEE-DEA5-798B-EEF53635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29" y="160608"/>
            <a:ext cx="4651406" cy="65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F7DAFE2-8EA1-6A0F-BEA7-28B9B90D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8" y="243700"/>
            <a:ext cx="9086951" cy="63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6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17D7C3D-D866-BEC4-F586-2607BABE9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857" r="273" b="5988"/>
          <a:stretch/>
        </p:blipFill>
        <p:spPr bwMode="auto">
          <a:xfrm>
            <a:off x="2015412" y="303244"/>
            <a:ext cx="9144000" cy="62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6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833B27C-FD83-52E4-367A-27FDE33E5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14420" r="14425" b="14694"/>
          <a:stretch/>
        </p:blipFill>
        <p:spPr bwMode="auto">
          <a:xfrm>
            <a:off x="4155233" y="541175"/>
            <a:ext cx="3881534" cy="55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DB8B89D-D15C-2716-CBEF-CEBAD2A5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" y="1276400"/>
            <a:ext cx="3603949" cy="4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D66EDF8-06EE-92BC-E5C7-CE2CFD5E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34" y="1243548"/>
            <a:ext cx="3603949" cy="48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3D740D-087C-8939-0A31-DBF8224B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7" y="1440656"/>
            <a:ext cx="5771047" cy="4714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FEA613-2318-E8F2-258D-8D2C035E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8" y="1267354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0B5A70-35B5-BC10-852C-8AEB1074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7" y="0"/>
            <a:ext cx="5418667" cy="5418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D2FDFA-E742-D230-09A7-58D5F094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72" y="1124478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54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</TotalTime>
  <Words>36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Wisp</vt:lpstr>
      <vt:lpstr>                                                                                                                        Кутынкина Таисия                                                Сергеевна                                                Стаж работы:                                              1год 2 месяца                                                  Среднее профессиональное                                              образовани                                             Воспитатель детей                                               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   Кутынкина Таисия                                                Сергеевна                                                Стаж работы:                                              1год 2 месяца                                                  Среднее профессиональное                                              образовани                                             Воспитатель детей                                                дошкольного возраста </dc:title>
  <dc:creator>Oleg_Tasiy</dc:creator>
  <cp:lastModifiedBy>kutynkina56@gmail.com</cp:lastModifiedBy>
  <cp:revision>2</cp:revision>
  <dcterms:created xsi:type="dcterms:W3CDTF">2023-11-06T18:28:34Z</dcterms:created>
  <dcterms:modified xsi:type="dcterms:W3CDTF">2024-02-11T19:27:16Z</dcterms:modified>
</cp:coreProperties>
</file>