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2" r:id="rId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90" d="100"/>
          <a:sy n="90" d="100"/>
        </p:scale>
        <p:origin x="5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FC21-94B3-4B03-B61C-093F5FA58CC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8297-AFD2-4C95-B859-BDCF18780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80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FC21-94B3-4B03-B61C-093F5FA58CC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8297-AFD2-4C95-B859-BDCF18780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32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FC21-94B3-4B03-B61C-093F5FA58CC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8297-AFD2-4C95-B859-BDCF18780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90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FC21-94B3-4B03-B61C-093F5FA58CC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8297-AFD2-4C95-B859-BDCF18780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13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FC21-94B3-4B03-B61C-093F5FA58CC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8297-AFD2-4C95-B859-BDCF18780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06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FC21-94B3-4B03-B61C-093F5FA58CC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8297-AFD2-4C95-B859-BDCF18780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72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FC21-94B3-4B03-B61C-093F5FA58CC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8297-AFD2-4C95-B859-BDCF18780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72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FC21-94B3-4B03-B61C-093F5FA58CC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8297-AFD2-4C95-B859-BDCF18780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1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FC21-94B3-4B03-B61C-093F5FA58CC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8297-AFD2-4C95-B859-BDCF18780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732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FC21-94B3-4B03-B61C-093F5FA58CC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8297-AFD2-4C95-B859-BDCF18780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36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FC21-94B3-4B03-B61C-093F5FA58CC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8297-AFD2-4C95-B859-BDCF18780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14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FFC21-94B3-4B03-B61C-093F5FA58CC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F8297-AFD2-4C95-B859-BDCF18780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33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91274" y="3792538"/>
            <a:ext cx="9144000" cy="1901825"/>
          </a:xfrm>
        </p:spPr>
        <p:txBody>
          <a:bodyPr>
            <a:normAutofit fontScale="90000"/>
          </a:bodyPr>
          <a:lstStyle/>
          <a:p>
            <a:pPr algn="r"/>
            <a:r>
              <a:rPr lang="ru-RU" sz="4800" b="1" dirty="0"/>
              <a:t>«Интеграция образовательных областей в сюжетно-ролевой игре»</a:t>
            </a:r>
            <a:br>
              <a:rPr lang="ru-RU" sz="4800" b="1" dirty="0"/>
            </a:br>
            <a:br>
              <a:rPr lang="ru-RU" sz="4800" b="1" dirty="0"/>
            </a:br>
            <a:br>
              <a:rPr lang="ru-RU" sz="4800" b="1" dirty="0"/>
            </a:br>
            <a:r>
              <a:rPr lang="ru-RU" sz="2000" b="1" dirty="0"/>
              <a:t>Подготовила Воспитатель </a:t>
            </a:r>
            <a:br>
              <a:rPr lang="ru-RU" sz="2000" b="1" dirty="0"/>
            </a:br>
            <a:r>
              <a:rPr lang="ru-RU" sz="2000" b="1" dirty="0" err="1"/>
              <a:t>Беленкина</a:t>
            </a:r>
            <a:r>
              <a:rPr lang="ru-RU" sz="2000" b="1" dirty="0"/>
              <a:t> Светлана Георгиевна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0150" y="1543050"/>
            <a:ext cx="10353675" cy="571500"/>
          </a:xfrm>
        </p:spPr>
        <p:txBody>
          <a:bodyPr>
            <a:normAutofit/>
          </a:bodyPr>
          <a:lstStyle/>
          <a:p>
            <a:r>
              <a:rPr lang="ru-RU" sz="1600" dirty="0"/>
              <a:t>Муниципальное дошкольное образовательное автономное учреждение «Детский сад № 5 общеразвивающего вида с приоритетным осуществлением социально-личностного развития воспитанников «Реченька» г. Орска»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6" y="2024676"/>
            <a:ext cx="1945147" cy="1901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3B89D2-1254-9029-B4CA-7BC3FBCF15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6" y="4051810"/>
            <a:ext cx="5610447" cy="252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685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0790" y="1562100"/>
            <a:ext cx="8273459" cy="4238625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/>
              <a:t>«Игра пронизывает всю жизнь ребёнка. Это норма даже тогда, когда малыш делает серьёзное дело…. Более того, следует пропитать этой игрой всю его жизнь. Вся его жизнь – это игра».</a:t>
            </a:r>
            <a:br>
              <a:rPr lang="ru-RU" sz="3600" b="1" dirty="0"/>
            </a:br>
            <a:br>
              <a:rPr lang="ru-RU" sz="3600" b="1" dirty="0"/>
            </a:br>
            <a:r>
              <a:rPr lang="ru-RU" sz="3600" b="1" dirty="0"/>
              <a:t>А. С. Макаренко.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CE11FE-A039-9FD8-AF84-25487C5C4B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0" y="1637414"/>
            <a:ext cx="226314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9075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0791" y="3898253"/>
            <a:ext cx="8926181" cy="2719076"/>
          </a:xfrm>
        </p:spPr>
        <p:txBody>
          <a:bodyPr>
            <a:noAutofit/>
          </a:bodyPr>
          <a:lstStyle/>
          <a:p>
            <a:r>
              <a:rPr lang="ru-RU" sz="3200" b="1" dirty="0"/>
              <a:t>Игра – это деятельность, через которую реализуются разные аспекты интеграции, в том числе и интеграция содержания и задач образовательных областей.</a:t>
            </a:r>
            <a:br>
              <a:rPr lang="ru-RU" sz="3200" b="1" dirty="0"/>
            </a:br>
            <a:br>
              <a:rPr lang="ru-RU" sz="3200" b="1" dirty="0"/>
            </a:br>
            <a:r>
              <a:rPr lang="ru-RU" sz="3200" b="1" dirty="0"/>
              <a:t>Сюжетно – ролевая игра является ведущей в дошкольном возрасте и напрямую влияет на процесс социализации дошкольника, является выражением возрастающей связи ребёнка с обществом, его деятельности в системе общественных отношений.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10DBC4-C45F-6292-7593-E1C43CEC4D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64" y="1360967"/>
            <a:ext cx="2419506" cy="5373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8527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9122" y="2175029"/>
            <a:ext cx="8311084" cy="3687388"/>
          </a:xfrm>
        </p:spPr>
        <p:txBody>
          <a:bodyPr>
            <a:noAutofit/>
          </a:bodyPr>
          <a:lstStyle/>
          <a:p>
            <a:r>
              <a:rPr lang="ru-RU" sz="3600" b="1" dirty="0"/>
              <a:t>Сюжетно – ролевые игры являются наиболее характерными играми дошкольников и играют большую роль в их жизни. Отличительной особенностью сюжетно – ролевой игры является то, что её создают сами дети, а их игровая деятельность носит ярко выраженный самостоятельный и творческий характер.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3E142D-6B01-4340-FDEA-CD11E40125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531" y="1170708"/>
            <a:ext cx="2493855" cy="5538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628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1544" y="4549848"/>
            <a:ext cx="8745428" cy="1901825"/>
          </a:xfrm>
        </p:spPr>
        <p:txBody>
          <a:bodyPr>
            <a:noAutofit/>
          </a:bodyPr>
          <a:lstStyle/>
          <a:p>
            <a:r>
              <a:rPr lang="ru-RU" sz="2800" b="1" dirty="0"/>
              <a:t>Это наиболее доступный для детей вид деятельности, результатом интеграции общения, познаний и труда и, в то же время, средство развития других видов деятельности. </a:t>
            </a:r>
            <a:br>
              <a:rPr lang="ru-RU" sz="2800" b="1" dirty="0"/>
            </a:br>
            <a:r>
              <a:rPr lang="ru-RU" sz="2800" b="1" dirty="0"/>
              <a:t>Игру от других видов деятельности </a:t>
            </a:r>
            <a:r>
              <a:rPr lang="ru-RU" sz="2800" b="1" u="sng" dirty="0"/>
              <a:t>отличает непродуктивный характер</a:t>
            </a:r>
            <a:r>
              <a:rPr lang="ru-RU" sz="2800" b="1" dirty="0"/>
              <a:t>: направленность на игровой процесс и переживания играющего, наличие воображаемой ситуации, по логике которой действует ребёнок. Значение игры для формирования личности ребёнка не оценимо.</a:t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D0B9D2-5095-9E69-71B0-7E84D1773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28" y="1124584"/>
            <a:ext cx="2461959" cy="5467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1591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8924" y="1307508"/>
            <a:ext cx="11605188" cy="5392396"/>
          </a:xfrm>
        </p:spPr>
        <p:txBody>
          <a:bodyPr>
            <a:noAutofit/>
          </a:bodyPr>
          <a:lstStyle/>
          <a:p>
            <a:r>
              <a:rPr lang="ru-RU" sz="2000" b="1" dirty="0"/>
              <a:t>При этом возможными </a:t>
            </a:r>
            <a:r>
              <a:rPr lang="ru-RU" sz="2000" b="1" dirty="0" err="1"/>
              <a:t>темообразующими</a:t>
            </a:r>
            <a:r>
              <a:rPr lang="ru-RU" sz="2000" b="1" dirty="0"/>
              <a:t> </a:t>
            </a:r>
            <a:r>
              <a:rPr lang="ru-RU" sz="2000" b="1" u="sng" dirty="0"/>
              <a:t>факторами могут быть</a:t>
            </a:r>
            <a:r>
              <a:rPr lang="ru-RU" sz="2000" b="1" dirty="0"/>
              <a:t>:</a:t>
            </a:r>
            <a:br>
              <a:rPr lang="ru-RU" sz="2000" b="1" dirty="0"/>
            </a:br>
            <a:br>
              <a:rPr lang="ru-RU" sz="2000" b="1" dirty="0"/>
            </a:br>
            <a:r>
              <a:rPr lang="ru-RU" sz="2000" b="1" dirty="0"/>
              <a:t>- реальные события, происходящие в окружающем мире и вызывающие интерес детей;</a:t>
            </a:r>
            <a:br>
              <a:rPr lang="ru-RU" sz="2000" b="1" dirty="0"/>
            </a:br>
            <a:r>
              <a:rPr lang="ru-RU" sz="2000" b="1" dirty="0"/>
              <a:t>- воображаемые события, описываемые в художественном произведении, которое воспитатель читает детям;</a:t>
            </a:r>
            <a:br>
              <a:rPr lang="ru-RU" sz="2000" b="1" dirty="0"/>
            </a:br>
            <a:r>
              <a:rPr lang="ru-RU" sz="2000" b="1" dirty="0"/>
              <a:t>- события, специально </a:t>
            </a:r>
            <a:r>
              <a:rPr lang="ru-RU" sz="2000" b="1" i="1" dirty="0"/>
              <a:t>«смоделированные»</a:t>
            </a:r>
            <a:r>
              <a:rPr lang="ru-RU" sz="2000" b="1" dirty="0"/>
              <a:t> воспитателем </a:t>
            </a:r>
            <a:r>
              <a:rPr lang="ru-RU" sz="2000" b="1" i="1" dirty="0"/>
              <a:t>(исходя из развивающих задач)</a:t>
            </a:r>
            <a:r>
              <a:rPr lang="ru-RU" sz="2000" b="1" dirty="0"/>
              <a:t>. Это внесение в группу предметов, ранее неизвестных детям, с необычным эффектом или назначением, вызывающих неподдельный интерес </a:t>
            </a:r>
            <a:r>
              <a:rPr lang="ru-RU" sz="2000" b="1" u="sng" dirty="0"/>
              <a:t>и исследовательскую активность</a:t>
            </a:r>
            <a:r>
              <a:rPr lang="ru-RU" sz="2000" b="1" dirty="0"/>
              <a:t>;</a:t>
            </a:r>
            <a:br>
              <a:rPr lang="ru-RU" sz="2000" b="1" dirty="0"/>
            </a:br>
            <a:r>
              <a:rPr lang="ru-RU" sz="2000" b="1" dirty="0"/>
              <a:t>- события, происходящие в жизни возрастной группы, </a:t>
            </a:r>
            <a:r>
              <a:rPr lang="ru-RU" sz="2000" b="1" i="1" dirty="0"/>
              <a:t>«заражающие»</a:t>
            </a:r>
            <a:r>
              <a:rPr lang="ru-RU" sz="2000" b="1" dirty="0"/>
              <a:t> детей и приводящие к удерживающимся какое – то время интересам, корни которых лежат, как правило, в средствах массовой коммуникации и игрушечной индустрии;</a:t>
            </a:r>
            <a:br>
              <a:rPr lang="ru-RU" sz="2000" b="1" dirty="0"/>
            </a:br>
            <a:r>
              <a:rPr lang="ru-RU" sz="2000" b="1" dirty="0"/>
              <a:t>- тесная взаимосвязь и взаимозависимость с интеграцией детский деятельностей, т. к. игра является универсальным видом детской деятельности. </a:t>
            </a:r>
            <a:br>
              <a:rPr lang="ru-RU" sz="2000" b="1" dirty="0"/>
            </a:br>
            <a:br>
              <a:rPr lang="ru-RU" sz="2000" b="1" dirty="0"/>
            </a:br>
            <a:r>
              <a:rPr lang="ru-RU" sz="2000" b="1" dirty="0"/>
              <a:t>Она может самостоятельно интегрироваться с другими детскими видами деятельности, так, например, реализация любой деятельности может иметь игровой характер или протекать как определённый вид игры.</a:t>
            </a:r>
            <a:br>
              <a:rPr lang="ru-RU" sz="2000" b="1" dirty="0"/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552171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0625" y="1751888"/>
            <a:ext cx="9144000" cy="1734796"/>
          </a:xfrm>
        </p:spPr>
        <p:txBody>
          <a:bodyPr>
            <a:normAutofit/>
          </a:bodyPr>
          <a:lstStyle/>
          <a:p>
            <a:r>
              <a:rPr lang="ru-RU" sz="2800" b="1" dirty="0"/>
              <a:t>Пример интеграции образовательных областей в </a:t>
            </a:r>
            <a:br>
              <a:rPr lang="ru-RU" sz="2800" b="1" dirty="0"/>
            </a:br>
            <a:r>
              <a:rPr lang="ru-RU" sz="2800" b="1" dirty="0"/>
              <a:t>сюжетно – </a:t>
            </a:r>
            <a:r>
              <a:rPr lang="ru-RU" sz="2800" b="1"/>
              <a:t>ролевой игре </a:t>
            </a:r>
            <a:r>
              <a:rPr lang="ru-RU" sz="2800" b="1" i="1" dirty="0"/>
              <a:t>«Школа»</a:t>
            </a:r>
            <a:r>
              <a:rPr lang="ru-RU" sz="2800" b="1" dirty="0"/>
              <a:t>.</a:t>
            </a:r>
            <a:br>
              <a:rPr lang="ru-RU" sz="2800" b="1" dirty="0"/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139606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435</Words>
  <Application>Microsoft Office PowerPoint</Application>
  <PresentationFormat>Широкоэкранный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«Интеграция образовательных областей в сюжетно-ролевой игре»   Подготовила Воспитатель  Беленкина Светлана Георгиевна</vt:lpstr>
      <vt:lpstr>«Игра пронизывает всю жизнь ребёнка. Это норма даже тогда, когда малыш делает серьёзное дело…. Более того, следует пропитать этой игрой всю его жизнь. Вся его жизнь – это игра».  А. С. Макаренко.</vt:lpstr>
      <vt:lpstr>Игра – это деятельность, через которую реализуются разные аспекты интеграции, в том числе и интеграция содержания и задач образовательных областей.  Сюжетно – ролевая игра является ведущей в дошкольном возрасте и напрямую влияет на процесс социализации дошкольника, является выражением возрастающей связи ребёнка с обществом, его деятельности в системе общественных отношений.</vt:lpstr>
      <vt:lpstr>Сюжетно – ролевые игры являются наиболее характерными играми дошкольников и играют большую роль в их жизни. Отличительной особенностью сюжетно – ролевой игры является то, что её создают сами дети, а их игровая деятельность носит ярко выраженный самостоятельный и творческий характер. </vt:lpstr>
      <vt:lpstr>Это наиболее доступный для детей вид деятельности, результатом интеграции общения, познаний и труда и, в то же время, средство развития других видов деятельности.  Игру от других видов деятельности отличает непродуктивный характер: направленность на игровой процесс и переживания играющего, наличие воображаемой ситуации, по логике которой действует ребёнок. Значение игры для формирования личности ребёнка не оценимо. </vt:lpstr>
      <vt:lpstr>При этом возможными темообразующими факторами могут быть:  - реальные события, происходящие в окружающем мире и вызывающие интерес детей; - воображаемые события, описываемые в художественном произведении, которое воспитатель читает детям; - события, специально «смоделированные» воспитателем (исходя из развивающих задач). Это внесение в группу предметов, ранее неизвестных детям, с необычным эффектом или назначением, вызывающих неподдельный интерес и исследовательскую активность; - события, происходящие в жизни возрастной группы, «заражающие» детей и приводящие к удерживающимся какое – то время интересам, корни которых лежат, как правило, в средствах массовой коммуникации и игрушечной индустрии; - тесная взаимосвязь и взаимозависимость с интеграцией детский деятельностей, т. к. игра является универсальным видом детской деятельности.   Она может самостоятельно интегрироваться с другими детскими видами деятельности, так, например, реализация любой деятельности может иметь игровой характер или протекать как определённый вид игры. </vt:lpstr>
      <vt:lpstr>Пример интеграции образовательных областей в  сюжетно – ролевой игре «Школа».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Елена Фатьянова</cp:lastModifiedBy>
  <cp:revision>13</cp:revision>
  <cp:lastPrinted>2024-02-26T04:53:05Z</cp:lastPrinted>
  <dcterms:created xsi:type="dcterms:W3CDTF">2024-02-25T05:36:57Z</dcterms:created>
  <dcterms:modified xsi:type="dcterms:W3CDTF">2024-02-27T06:45:02Z</dcterms:modified>
</cp:coreProperties>
</file>