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04" autoAdjust="0"/>
  </p:normalViewPr>
  <p:slideViewPr>
    <p:cSldViewPr>
      <p:cViewPr varScale="1">
        <p:scale>
          <a:sx n="76" d="100"/>
          <a:sy n="76" d="100"/>
        </p:scale>
        <p:origin x="18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420888"/>
            <a:ext cx="6480720" cy="1102022"/>
          </a:xfrm>
        </p:spPr>
        <p:txBody>
          <a:bodyPr/>
          <a:lstStyle>
            <a:lvl1pPr>
              <a:defRPr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204120" y="956017"/>
            <a:ext cx="5760640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1844080" y="2285256"/>
            <a:ext cx="5904656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Дата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48A96-E1BB-4C8F-80B2-32A47A48A9D5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420888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23728" y="3789040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803617"/>
            <a:ext cx="5760640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2132856"/>
            <a:ext cx="5904656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7920880" cy="3201447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«Основные психологические условия интеграции содержания образовательных областей»</a:t>
            </a:r>
            <a:b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Подготовила Педагог-психолог </a:t>
            </a:r>
            <a:b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Шуринова </a:t>
            </a:r>
            <a:r>
              <a:rPr lang="ru-RU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Акмарал</a:t>
            </a:r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Булатовна</a:t>
            </a:r>
            <a:endParaRPr lang="ru-RU" sz="2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9F8EF1-FFD5-9DF8-8ACE-205891A5C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844824"/>
            <a:ext cx="8208912" cy="57606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1400" b="1" dirty="0"/>
              <a:t>Муниципальное дошкольное образовательное автономное учреждение «Детский сад № 5 общеразвивающего вида с приоритетным осуществлением социально-личностного развития воспитанников «Реченька» г. Орска»</a:t>
            </a: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93988C-5E69-A37E-0AE9-ED19E8BB6E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60" y="2321942"/>
            <a:ext cx="3384376" cy="295232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258D42-A843-43E9-B199-1292F0858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728" y="1124744"/>
            <a:ext cx="5760640" cy="944489"/>
          </a:xfrm>
        </p:spPr>
        <p:txBody>
          <a:bodyPr>
            <a:normAutofit fontScale="90000"/>
          </a:bodyPr>
          <a:lstStyle/>
          <a:p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5.Учет психологических особенностей спортивной деятельности воспитанников</a:t>
            </a:r>
            <a:r>
              <a:rPr lang="ru-RU" sz="27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700" b="1" i="1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3C31DDD-30C5-5393-4B65-52CAE8D02C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286"/>
            <a:ext cx="3743970" cy="374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D3957D-1B19-9BC3-2CCC-C1E6D0C2B4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698" y="1989286"/>
            <a:ext cx="3284984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5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A42A9D-0161-4B70-9978-A85018845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948" y="2132856"/>
            <a:ext cx="6714104" cy="2265343"/>
          </a:xfrm>
        </p:spPr>
        <p:txBody>
          <a:bodyPr>
            <a:normAutofit/>
          </a:bodyPr>
          <a:lstStyle/>
          <a:p>
            <a:r>
              <a:rPr lang="ru-RU" sz="5400" b="1" i="1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49803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27CE0A4-D7A3-47FB-B12A-A92F9986F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700808"/>
            <a:ext cx="7776864" cy="46674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Основополагающий принцип развития современного дошкольного образования, предложенный Федеральным государственным образовательным стандартом - принцип интеграции образовательных областей.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9713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42BE8A-7292-4271-AEB7-2E55AA894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700808"/>
            <a:ext cx="7992888" cy="3600400"/>
          </a:xfrm>
        </p:spPr>
        <p:txBody>
          <a:bodyPr>
            <a:noAutofit/>
          </a:bodyPr>
          <a:lstStyle/>
          <a:p>
            <a:pPr algn="l"/>
            <a:r>
              <a:rPr lang="ru-RU" sz="24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Интеграция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это глубокий процесс внутреннего взаимодействия, взаимопроникновения научных знаний различных учебных предметов, образующих образовательные области, а </a:t>
            </a:r>
            <a:b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интегрированное обучение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это обучение, содержание которого направленно на развитие у воспитанников дошкольных образовательных организаций в единстве социально-коммуникативного, познавательного, речевого, художественно-эстетического и физического развития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4371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AEF33F3-116B-47C6-AE99-A7E40DBFA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2204864"/>
            <a:ext cx="6912768" cy="4320480"/>
          </a:xfrm>
        </p:spPr>
        <p:txBody>
          <a:bodyPr/>
          <a:lstStyle/>
          <a:p>
            <a:pPr indent="0">
              <a:spcAft>
                <a:spcPts val="80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интеграции образовательных областей - обеспечить дошкольнику целостное восприятие окружающего мира.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156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FE3E0D1-855D-4D55-8EF3-DFDF474FF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988" y="1844824"/>
            <a:ext cx="8136904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Задачи интеграции содержания образовательных областей заключаются в создании условий психолого-педагогической работы по формированию физических, интеллектуальных и личностных качеств воспитанников.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9217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30BC3F-6F9C-FD43-23D8-1DE12EB7D8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75" y="4402209"/>
            <a:ext cx="2938362" cy="244827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91512B-8539-494A-999A-ACE915DE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896364"/>
            <a:ext cx="5904656" cy="1176839"/>
          </a:xfrm>
        </p:spPr>
        <p:txBody>
          <a:bodyPr>
            <a:normAutofit fontScale="90000"/>
          </a:bodyPr>
          <a:lstStyle/>
          <a:p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Основные психологические условия интеграции содержания образовательных областей </a:t>
            </a:r>
            <a:endParaRPr lang="ru-RU" sz="2400" b="1" i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E4A3DC-E021-4446-BCB6-8813EC774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16832"/>
            <a:ext cx="9073008" cy="4376161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1.Учет возрастных особенностей воспитанников.</a:t>
            </a:r>
          </a:p>
          <a:p>
            <a:pPr marL="0" indent="0" algn="ctr">
              <a:buNone/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b="1" i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CA9DBE-5DDC-B664-DE0E-8C6C8330AE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76" y="2398972"/>
            <a:ext cx="3101362" cy="2326021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2900DBD-838C-1BA2-120A-E95CCE2CB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314" y="2320029"/>
            <a:ext cx="4405012" cy="440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94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3D41E-8FB4-4418-8622-E5CA31236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620688"/>
            <a:ext cx="9145016" cy="2553375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ru-RU" sz="2400" b="1" i="1" dirty="0">
                <a:solidFill>
                  <a:srgbClr val="E4E9EF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2. Формирование психических</a:t>
            </a:r>
            <a:br>
              <a:rPr lang="ru-RU" sz="2400" b="1" i="1" dirty="0">
                <a:solidFill>
                  <a:srgbClr val="E4E9EF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</a:br>
            <a:r>
              <a:rPr lang="ru-RU" sz="2400" b="1" i="1" dirty="0">
                <a:solidFill>
                  <a:srgbClr val="E4E9EF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процессов воспитанников (восприятие, представление, внимание, память, воображение, мышление, чувства). </a:t>
            </a:r>
            <a:br>
              <a:rPr lang="ru-RU" sz="2400" b="1" i="1" dirty="0">
                <a:solidFill>
                  <a:srgbClr val="E4E9EF">
                    <a:lumMod val="50000"/>
                  </a:srgbClr>
                </a:solidFill>
                <a:effectLst/>
                <a:ea typeface="+mn-ea"/>
                <a:cs typeface="+mn-cs"/>
              </a:rPr>
            </a:br>
            <a:endParaRPr lang="ru-RU" sz="2400" b="1" i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8DDE6EB-C056-9AB1-0CDE-8DEDD1FE7E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73" y="2261165"/>
            <a:ext cx="2987824" cy="2240868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4B8AA1-61B8-FE15-4B8C-D3444AAFFA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2" r="1838" b="37306"/>
          <a:stretch/>
        </p:blipFill>
        <p:spPr>
          <a:xfrm>
            <a:off x="1403648" y="4521637"/>
            <a:ext cx="2185646" cy="216218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C6D1444-D346-3E91-2373-5B28A955F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804" y="2191989"/>
            <a:ext cx="4491836" cy="449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34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9978B-F1A4-483E-90F9-9D53AEBA3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1052736"/>
            <a:ext cx="5760640" cy="1160511"/>
          </a:xfrm>
        </p:spPr>
        <p:txBody>
          <a:bodyPr>
            <a:normAutofit fontScale="90000"/>
          </a:bodyPr>
          <a:lstStyle/>
          <a:p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3.Влияние строения и функций нервной системы воспитанников на формирование речевых процессов.</a:t>
            </a:r>
            <a:endParaRPr lang="ru-RU" sz="2400" b="1" i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97697B-D3CF-6114-84C9-A5E1BBF913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2750020" cy="2750020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0878C2AA-7323-F430-C802-1ABB8B621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746" y="2797612"/>
            <a:ext cx="3310507" cy="300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4F431C37-1ECC-EF75-16B8-03D3C64C3E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452" y="3717032"/>
            <a:ext cx="3007652" cy="3007652"/>
          </a:xfrm>
        </p:spPr>
      </p:pic>
    </p:spTree>
    <p:extLst>
      <p:ext uri="{BB962C8B-B14F-4D97-AF65-F5344CB8AC3E}">
        <p14:creationId xmlns:p14="http://schemas.microsoft.com/office/powerpoint/2010/main" val="203528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6F2F6D-6E22-4DB8-8ABF-A0EB7FF69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080" y="908720"/>
            <a:ext cx="5760640" cy="144016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4. Изучение психологической специфики творческой деятельности воспитанников на основе различных видов искусств. </a:t>
            </a:r>
            <a:endParaRPr lang="ru-RU" sz="2400" b="1" i="1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54E051A-71DB-41DB-7948-F8ADD91250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69327" y="2943041"/>
            <a:ext cx="3519264" cy="2330941"/>
          </a:xfr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AB05FB98-1BD2-0918-67F0-39C8394E5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068960"/>
            <a:ext cx="3495617" cy="349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A7302798-E72D-CD9B-B1FF-DEA666036F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3" b="31876"/>
          <a:stretch/>
        </p:blipFill>
        <p:spPr bwMode="auto">
          <a:xfrm>
            <a:off x="6016778" y="2348880"/>
            <a:ext cx="3152426" cy="31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f7c99a9f2de5b86a8eb3fb5b476289f86422b2f"/>
</p:tagLst>
</file>

<file path=ppt/theme/theme1.xml><?xml version="1.0" encoding="utf-8"?>
<a:theme xmlns:a="http://schemas.openxmlformats.org/drawingml/2006/main" name="Тема Office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1646</TotalTime>
  <Words>224</Words>
  <Application>Microsoft Office PowerPoint</Application>
  <PresentationFormat>Экран (4:3)</PresentationFormat>
  <Paragraphs>15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«Основные психологические условия интеграции содержания образовательных областей»  Подготовила Педагог-психолог  Шуринова Акмарал Булатовна</vt:lpstr>
      <vt:lpstr>Презентация PowerPoint</vt:lpstr>
      <vt:lpstr>Интеграция – это глубокий процесс внутреннего взаимодействия, взаимопроникновения научных знаний различных учебных предметов, образующих образовательные области, а  интегрированное обучение - это обучение, содержание которого направленно на развитие у воспитанников дошкольных образовательных организаций в единстве социально-коммуникативного, познавательного, речевого, художественно-эстетического и физического развития</vt:lpstr>
      <vt:lpstr>Презентация PowerPoint</vt:lpstr>
      <vt:lpstr>Презентация PowerPoint</vt:lpstr>
      <vt:lpstr>Основные психологические условия интеграции содержания образовательных областей </vt:lpstr>
      <vt:lpstr>2. Формирование психических  процессов воспитанников (восприятие, представление, внимание, память, воображение, мышление, чувства).  </vt:lpstr>
      <vt:lpstr>3.Влияние строения и функций нервной системы воспитанников на формирование речевых процессов.</vt:lpstr>
      <vt:lpstr> 4. Изучение психологической специфики творческой деятельности воспитанников на основе различных видов искусств. </vt:lpstr>
      <vt:lpstr>5.Учет психологических особенностей спортивной деятельности воспитанников.</vt:lpstr>
      <vt:lpstr>СПАСИБО ЗА ВНИМАНИЕ!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 минуты без книги</dc:title>
  <dc:creator>obstinate</dc:creator>
  <dc:description>Шаблон презентации с сайта https://presentation-creation.ru/</dc:description>
  <cp:lastModifiedBy>Елена Фатьянова</cp:lastModifiedBy>
  <cp:revision>551</cp:revision>
  <dcterms:created xsi:type="dcterms:W3CDTF">2018-02-25T09:09:03Z</dcterms:created>
  <dcterms:modified xsi:type="dcterms:W3CDTF">2024-02-27T08:30:54Z</dcterms:modified>
</cp:coreProperties>
</file>