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C7D4F-46BA-CBA5-0BE1-ACF10F02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123479-EE45-DB0E-862E-6F0F46EB6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B7FC1-F688-5E12-2FB3-6A72A0FF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46248-E0AB-63A9-D03D-9038B29F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80CF8-731C-3B06-A9FF-051B7AD6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CCD5D-9D55-79F8-74DF-10659B97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9CB3F4-6665-1F5E-5CC3-2696ED5B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EC5CA-6A32-4194-CA96-FF696CC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E8FD9-C11E-4DA4-7C41-168D75BE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333CB-2D8C-ED4B-BCB5-C641E01C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659B7B-1E21-5C9B-134C-D139223C1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21115-957F-A2E8-B5E2-24CC0EA36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94377-E846-98B3-1C95-47EE0B81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888F8-18B9-3358-2680-EF299C9D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008F3-5771-80B5-9A93-48739A9D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A62D-5EEC-9C9F-662B-6D3EDE38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5B74D-D179-7CFF-9441-C7121C7F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8A5C1-ACE5-6960-DBF3-D8C5D19E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9E185-D6E4-2FD0-763D-573BB6AE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52AE6-FECD-DCA6-C313-BE93A474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2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54B7-415A-6329-8C4F-899FF8D5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8C5BC6-F1CB-15D4-6025-1D8591A0E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68533-E9F1-B6A7-D6E2-9B31F06E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DD253-3081-DF94-6E48-058D5996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5F875-2693-EDCD-1F46-8C068A94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9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D474F-68C8-FF37-4621-6DDF2DEB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87E7C-8826-03F4-5BCE-943112BE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24235-33AA-A55F-4D39-B56C196BC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A062E-AA4D-D14F-D206-59E424BA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604BE-71A7-D7EA-F9BA-68EB9E55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0C738-2C6C-5C6B-E580-A52F25B7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FEBD-EC66-5EB8-F12A-374CB7D1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0BC35B-9CCC-65FE-10D3-26A526CC9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E541E-CB30-36EF-6C9E-26D40AC2E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26E939-A1A0-2E44-5A60-E1B6985A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C357B7-DB79-6E98-0998-5DC39E7DD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CE896-2BD7-506A-2645-EAA182A9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AEFA5D-2135-97FD-0B76-EA6CAC33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85C794-64C5-0841-5672-5479387B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38F7D-B28C-101B-7C62-C578899B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44DEB-6D95-43F0-8DF9-7E29455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63F734-6B29-56A5-D3C4-7903A59B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32B80-9B49-42CF-8695-4AAFCCD3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0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5419FF-E924-68D1-67B9-A7F8239F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8D777-4DEE-92A7-7274-083A5CE7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738A3D-015A-A55A-A755-2E9DEF34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040F-9556-1D99-5AFF-65F649E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0FADD-1672-F156-AA62-4183AFB02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48A806-70B0-B349-216D-0C25237D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318608-9BDD-D225-BC58-5348D150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C4E7E-51C7-6D94-5162-AC415834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A84D4-9088-64D9-5CF0-16296229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25B46-FE79-86A8-00A8-5D42F31B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7CB829-52BB-93E7-F5DB-D6C54DCF4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4DA99-07FF-D49E-7DA9-4D977E9A2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5313D8-B004-6663-61B2-060923CE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6A429-64C9-3D36-C534-0A90E2C4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AE323-5E8E-2023-F0BD-315AD407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4E84-0C48-5947-1EED-F4B2C173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A516E-E9C9-77D0-0AB1-B05370CE9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A193D-5A7A-8E86-F1E0-27DB5CD2B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A582-FEE9-4274-BAB4-C8813808113C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92C5F-588B-C7C7-48E9-F83CCE5FD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1F8B3-FADB-79C5-1017-3B4A1FD9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B01-F775-42F6-B395-FA2A24B6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09" y="2454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Городское методическое объединение «Школа молодого педагога»</a:t>
            </a:r>
          </a:p>
        </p:txBody>
      </p:sp>
    </p:spTree>
    <p:extLst>
      <p:ext uri="{BB962C8B-B14F-4D97-AF65-F5344CB8AC3E}">
        <p14:creationId xmlns:p14="http://schemas.microsoft.com/office/powerpoint/2010/main" val="425356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646D6-B4D4-C123-306C-0C7FC4A7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02419A-2025-F7C8-1FD4-086466A97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75820"/>
              </p:ext>
            </p:extLst>
          </p:nvPr>
        </p:nvGraphicFramePr>
        <p:xfrm>
          <a:off x="838200" y="1853184"/>
          <a:ext cx="10515600" cy="4365138"/>
        </p:xfrm>
        <a:graphic>
          <a:graphicData uri="http://schemas.openxmlformats.org/drawingml/2006/table">
            <a:tbl>
              <a:tblPr firstRow="1" firstCol="1" bandRow="1"/>
              <a:tblGrid>
                <a:gridCol w="5062728">
                  <a:extLst>
                    <a:ext uri="{9D8B030D-6E8A-4147-A177-3AD203B41FA5}">
                      <a16:colId xmlns:a16="http://schemas.microsoft.com/office/drawing/2014/main" val="582401322"/>
                    </a:ext>
                  </a:extLst>
                </a:gridCol>
                <a:gridCol w="5452872">
                  <a:extLst>
                    <a:ext uri="{9D8B030D-6E8A-4147-A177-3AD203B41FA5}">
                      <a16:colId xmlns:a16="http://schemas.microsoft.com/office/drawing/2014/main" val="3408107636"/>
                    </a:ext>
                  </a:extLst>
                </a:gridCol>
              </a:tblGrid>
              <a:tr h="719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комплексном занятии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интегрированном занятии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19034"/>
                  </a:ext>
                </a:extLst>
              </a:tr>
              <a:tr h="719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деятельность сменяет другую. Их легко разделить.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 разделить задание по видам деятельности.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04314"/>
                  </a:ext>
                </a:extLst>
              </a:tr>
              <a:tr h="719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вид деятельности доминирует, а другие его дополняют.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определить, какая деятельность основная.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9279"/>
                  </a:ext>
                </a:extLst>
              </a:tr>
              <a:tr h="1268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Каждое из заданий связано с общей темой, но преследует собственную цель.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заданий – рассмотреть объект или явление с разных сторон.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9717"/>
                  </a:ext>
                </a:extLst>
              </a:tr>
              <a:tr h="719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не систематизируют знания по теме.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8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систематизируют свои знания, узнают что-то новое.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lnL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6285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70DCC1C-1004-DE63-4F62-F979E0E90E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4725" y="1036870"/>
            <a:ext cx="867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Отличия комплексных и интегрированных занятий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54171-27EE-852F-F30D-59C643B2F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432" y="2235200"/>
            <a:ext cx="9144000" cy="3653536"/>
          </a:xfrm>
        </p:spPr>
        <p:txBody>
          <a:bodyPr>
            <a:norm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3522C-3F1E-6C6C-38AE-D6CD1C69F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886940"/>
            <a:ext cx="10709426" cy="54376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педагогов г. Орска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молодого педагога»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28.02.2024г.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интегрированного обучения в ДОУ»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воспитатель Фатьянова Е.В., МДОАУ №5)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«Методика проведения интегрированного занятия»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 Шадрина Л.Н., МДОАУ №5)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«Основные психологические условия интеграции содержания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областей»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(Педагог-психолог Шуринова А.Б., МДОАУ №5)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«Интеграция образовательных областей в сюжетно-ролевой игре»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Беленкина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С.Г., МДОАУ №5)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Подведение итогов муниципального конкурса «Лучшее электронное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молодого педагога» среди молодых педагогов ДОУ г. Орска»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 воспитатель Фатьянова Е.В., МДОАУ №5;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Миронова Е.В., МДОАУ №118)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Кофе-брейк.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88"/>
            <a:ext cx="2879933" cy="28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17" y="368299"/>
            <a:ext cx="2645833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54171-27EE-852F-F30D-59C643B2F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432" y="2235200"/>
            <a:ext cx="9144000" cy="365353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интегрированного обучения в ДОУ»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Фатьянова Е.В.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3522C-3F1E-6C6C-38AE-D6CD1C69F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192" y="451104"/>
            <a:ext cx="9936480" cy="84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 общеразвивающего вида с приоритетным осуществлением социально-личностного развития воспитанников «Реченька» г. Орска»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" y="1037691"/>
            <a:ext cx="2033899" cy="198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76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BCBE8-D143-2D86-7A0F-F5D83EFED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224AF5-0FD7-785A-D1A2-3B7349BA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1463040"/>
            <a:ext cx="9936480" cy="25237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Интегрированное обучение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нестандартный способ обучения дошкольников.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Интегрированный подход соответствует одному из принципов дошкольной дидактики: образование должно быть небольшим по объему, но емким.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CEAB10-8792-FFDC-7A1E-B4D804F5B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51" y="3222593"/>
            <a:ext cx="4598634" cy="344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04E67-A529-9558-B8B9-23EAB5CE01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6" y="324256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34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CBE15-3C34-029F-ACB0-4C00B17B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4F2842-63BB-3145-D9EA-A83E0227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550416"/>
            <a:ext cx="9936480" cy="45946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интегрированного обучения является разностороннее, осознанное изучение понятия, предмета или явления с помощью комбинации видов деятельности – творческой, художественной, игровой, доступной детям этого возраста.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5098B-7F23-7501-B420-90DAC8EC7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" y="3395028"/>
            <a:ext cx="4450671" cy="333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3E371F-5F99-7EAD-0F4C-5783E0A71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51" y="3320248"/>
            <a:ext cx="4373732" cy="328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3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55ED0-EFFF-2B98-1CEB-A37358EE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87A9A4-F3F4-BA57-9D61-2B1F8D97E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1182624"/>
            <a:ext cx="9936480" cy="50840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интегрированного  подхода объясняется целым рядом причин: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Мир, окружающий детей, познается ими в своем многообразии и единстве;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интегрированного подхода на занятиях развивает потенциал самих воспитанников;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проведения занятий нестандартна, интересна;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в современном обществе объясняет необходимость интеграции в образовании;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усиления межпредметных связей высвобождается время;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дает возможность для самореализации, самовыражения, творчества педагога, раскрытия его способностей.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735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8FE2A-AC18-DAD4-623F-37018E91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5FD634-F390-70D4-1924-B9B2E88C2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914400"/>
            <a:ext cx="9936480" cy="5218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Комбинированное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сочетание разных видов деятельности или нескольких дидактических задач, не имеющих логических связей между собой (после рисования идет подвижная игра).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занятия проводятся на знакомом материале, решают несколько задач, проводятся эпизодично.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Интегрированное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занятие (Е.П. Климова) построено по принципу объединения нескольких видов детской деятельности и различных средств развития детей и проводятся систематически. При интегративной подаче материала один из видов искусства должен выступать доминирующим, “стержневым”, другие же – помогать более глубокому осмыслению художественного образа, усиливать степень его эмоционального восприятия детьми.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488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20FF7-2845-0D7A-30FC-03AC0413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03A3C-E861-F9F3-ACF3-257BE2A3A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1463040"/>
            <a:ext cx="9936480" cy="25237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D75E0-03B7-0962-1E09-B03B18F2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75" y="1463040"/>
            <a:ext cx="4908049" cy="367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6EC876-CC96-300A-6B5B-F56C886B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7" y="379518"/>
            <a:ext cx="4075344" cy="304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ECB399-D70C-94BF-AA5D-470F97720A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9" y="139824"/>
            <a:ext cx="4009320" cy="300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7BF438-D2C2-94A6-1AAD-D8175B182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3677080"/>
            <a:ext cx="4075342" cy="304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F4644B-FCF7-5951-1B52-A8B1BC63F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2" y="3733229"/>
            <a:ext cx="4075345" cy="304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40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8A14C-1F58-DC96-CF3D-A8F3FB91C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9E9C2A-D191-111F-083D-749D48F43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926592"/>
            <a:ext cx="9936480" cy="5169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 стройте по шести принципам: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Концентрируйте содержание занятия вокруг  одной темы.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Излагайте материал доступно, давайте понятные задания.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Объясняйте  взаимосвязь между теорией и практикой, который предлагаете дошкольникам.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Следите, чтобы дети не утомлялись. От этого зависит результат занятия.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Учебный материал должен быть компактным, но информативным.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Соблюдайте временные рамки  занятия, учитывайте возрастные особенности детей.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9505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605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Тема Office</vt:lpstr>
      <vt:lpstr>Городское методическое объединение «Школа молодого педагога»</vt:lpstr>
      <vt:lpstr> </vt:lpstr>
      <vt:lpstr>«Технология интегрированного обучения в ДОУ»  Подготовила Старший воспитатель  Фатьянова Е.В.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интегрированного обучения в ДОУ»  Подготовила Старший воспитатель  Фатьянова Е.В.</dc:title>
  <dc:creator>Елена Фатьянова</dc:creator>
  <cp:lastModifiedBy>Елена Фатьянова</cp:lastModifiedBy>
  <cp:revision>9</cp:revision>
  <dcterms:created xsi:type="dcterms:W3CDTF">2024-02-20T06:19:08Z</dcterms:created>
  <dcterms:modified xsi:type="dcterms:W3CDTF">2024-02-27T06:46:11Z</dcterms:modified>
</cp:coreProperties>
</file>