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F8893-313A-158E-110B-5BDE755FC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5C798-5240-FF46-6C52-2D80B4A67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BC0C80-3DBA-4147-BBCC-08F4C8F08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9390-C71F-4516-BBD4-7E6B5DC448B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EB229-BF5E-FD05-47A6-98A6D46F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5FD69-EC80-C7C0-E86A-D0FD1562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9485-93F9-4AE2-98A9-2422BFDA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7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91753-BD6A-771B-715F-2CB4BA5A5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AEA38-5D9C-0339-6ABA-6FA410E00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5A7505-EC20-1D05-1067-7224E37C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9390-C71F-4516-BBD4-7E6B5DC448B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97E320-41D8-769A-65EA-B13BAE17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82FA57-C7E5-71DF-7B16-62E34281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9485-93F9-4AE2-98A9-2422BFDA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2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2CC9E4-3520-45B1-86E7-03467573A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35BBD-4D11-506E-1878-CCB99F46A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B65B6F-F3E8-5A7B-B48A-1BBA2814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9390-C71F-4516-BBD4-7E6B5DC448B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2D966-7E17-5203-E6A9-79EA7873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3199C3-3EF4-3B8E-92AB-6D67EEF0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9485-93F9-4AE2-98A9-2422BFDA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6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9FABD-BE36-30A3-FF72-C3944FDE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F0E3A-531E-91FA-4F11-9581CB3DF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348238-AA17-854B-8E0B-9B70D234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9390-C71F-4516-BBD4-7E6B5DC448B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09FEF-D024-CA0E-C87A-9562A199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4C316-1FEB-40D4-D24F-1C09D8C7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9485-93F9-4AE2-98A9-2422BFDA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5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8BBCF-0880-4423-1DFB-B292EDAD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9577D-1DE3-B510-E54C-FA319160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5FAE1F-919A-B347-3A35-9FA653AD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9390-C71F-4516-BBD4-7E6B5DC448B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17563F-97FD-A00F-A966-1E16501A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AB8F38-3138-B326-D568-878AC868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9485-93F9-4AE2-98A9-2422BFDA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5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43120-4114-B7D1-C81E-4C041080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D5710-7F50-7894-B786-CAD461560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0B0541-34BC-AF43-8539-07F09F403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66B85F-AAC5-6EF0-FB72-74A21185E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9390-C71F-4516-BBD4-7E6B5DC448B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411C9-3009-AC56-485F-6CAD0AC50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292B56-F81D-75EF-185C-B5ACC058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9485-93F9-4AE2-98A9-2422BFDA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6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B93EB-DB61-5F57-4308-074F8FEC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1B849-86A2-07FD-C297-8CB91861F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DFD127-681A-48CF-56D5-FE988CCF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95E9D6-162C-ED4B-4F90-51C8D92C7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CF2EFA-11D9-F28B-9895-88A9DB9D8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37F8525-49F0-0880-CDEA-AEB5C0B6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9390-C71F-4516-BBD4-7E6B5DC448B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AE4B0C-00FE-450F-E650-A3F3663B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909653-7BA1-CC78-BCCE-84991E0D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9485-93F9-4AE2-98A9-2422BFDA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82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41ABD-C8B8-FEC7-D097-88D2CEF0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203488-53A4-A64A-2D7D-B275F1A3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9390-C71F-4516-BBD4-7E6B5DC448B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533BBF-DC06-DE0F-6D11-8ECE5C9A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0D3630-4A2F-70B0-219F-71C578A6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9485-93F9-4AE2-98A9-2422BFDA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1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79EDCF-7828-05CF-AB8D-7F8C5A9E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9390-C71F-4516-BBD4-7E6B5DC448B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133BFC-F79C-BD7D-0D1B-1F2003D6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7A16EE-050A-F827-83D2-83A64168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9485-93F9-4AE2-98A9-2422BFDA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4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CABD7-C3FE-E6F2-C6D3-717552104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194920-DB3E-5BC6-9420-C2CE406B5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F86542-535D-90B4-CA0F-5FA9BF265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106629-937F-97D6-C5A6-1437B920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9390-C71F-4516-BBD4-7E6B5DC448B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A81B16-A75A-93B1-5723-F715E56BF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8B8E72-97C8-0858-A352-584101BB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9485-93F9-4AE2-98A9-2422BFDA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5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4C9FA-E180-F2C0-DB9B-03300359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7E981E-EE46-D888-9B27-4070C5B90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014A9E-CB17-4CF9-527A-324EC3084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E39695-182B-95A8-ECAE-55A5254B7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9390-C71F-4516-BBD4-7E6B5DC448B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8F9AA-9E5B-F64D-474D-9597E8DA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E55C3E-A048-BC5A-76A8-0D4AC88D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9485-93F9-4AE2-98A9-2422BFDA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4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C44B4-4410-62E2-88D3-1D3184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CFC053-0960-8882-C6E8-278E2AB5D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6CF74-9FA6-ABB7-9CD8-B324B39A0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9390-C71F-4516-BBD4-7E6B5DC448B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03C9F2-D629-23DC-1913-5A485F280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2AABFF-3BDA-0889-21C7-14DC07FBC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A9485-93F9-4AE2-98A9-2422BFDA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F242D-21C7-32FD-D7B1-886E6FF3E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984" y="903112"/>
            <a:ext cx="9321249" cy="13715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                   </a:t>
            </a:r>
            <a:r>
              <a:rPr lang="x-none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Муниципальное дошкольное образовательное автономное учреждение </a:t>
            </a:r>
            <a:br>
              <a:rPr lang="ru-RU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x-none" sz="18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x-none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«Детский сад № 5 общеразвивающего вида с приоритетным осуществлением </a:t>
            </a:r>
            <a:br>
              <a:rPr lang="ru-RU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x-none" sz="18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x-none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социально-личностного развития воспитанников «Реченька» г. Орска» </a:t>
            </a:r>
            <a:br>
              <a:rPr lang="ru-RU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88B8E9-997A-2D62-CDE8-411DD8397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984" y="2572946"/>
            <a:ext cx="9563845" cy="2099388"/>
          </a:xfrm>
        </p:spPr>
        <p:txBody>
          <a:bodyPr/>
          <a:lstStyle/>
          <a:p>
            <a:r>
              <a:rPr lang="ru-RU" dirty="0"/>
              <a:t>                   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Дидактическое пособие из бросового</a:t>
            </a:r>
          </a:p>
          <a:p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материала: Дерево « Времена года»</a:t>
            </a:r>
            <a:endParaRPr lang="ru-RU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7D632-2EF6-6E06-4AD8-FEB5AEE8EEA1}"/>
              </a:ext>
            </a:extLst>
          </p:cNvPr>
          <p:cNvSpPr txBox="1"/>
          <p:nvPr/>
        </p:nvSpPr>
        <p:spPr>
          <a:xfrm>
            <a:off x="7585788" y="5449078"/>
            <a:ext cx="366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Воспитатель : Шутова Ольга Васильевна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5993D-F48D-5EFA-D06C-AC9D474DBC3B}"/>
              </a:ext>
            </a:extLst>
          </p:cNvPr>
          <p:cNvSpPr txBox="1"/>
          <p:nvPr/>
        </p:nvSpPr>
        <p:spPr>
          <a:xfrm>
            <a:off x="5024518" y="6260034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г. Орск 2024</a:t>
            </a:r>
          </a:p>
        </p:txBody>
      </p:sp>
    </p:spTree>
    <p:extLst>
      <p:ext uri="{BB962C8B-B14F-4D97-AF65-F5344CB8AC3E}">
        <p14:creationId xmlns:p14="http://schemas.microsoft.com/office/powerpoint/2010/main" val="240066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A1B-D7E0-1CAE-8882-CF3AB774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164" y="2080727"/>
            <a:ext cx="9573208" cy="236064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           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          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799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0DA86E-81FD-C037-2E7A-879A49C36D91}"/>
              </a:ext>
            </a:extLst>
          </p:cNvPr>
          <p:cNvSpPr txBox="1"/>
          <p:nvPr/>
        </p:nvSpPr>
        <p:spPr>
          <a:xfrm>
            <a:off x="948266" y="303280"/>
            <a:ext cx="101171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Дидактическое многофункциональное пособие "Времена года" </a:t>
            </a:r>
            <a:r>
              <a:rPr lang="ru-RU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предназначено для формирования у детей представлений о сезонных изменениях в природе. </a:t>
            </a:r>
          </a:p>
          <a:p>
            <a:pPr indent="457200" algn="just"/>
            <a:r>
              <a:rPr lang="ru-RU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Пособие в игровой форме научит ребенка классифицировать, сравнивать, находить сходство и различие. Ребенок с легкостью сможет рассказать о характерных признаках каждого времени года. Благодаря элементам с креплениями на липучках он сможет самостоятельно оформить дерево по сезонам. </a:t>
            </a:r>
          </a:p>
          <a:p>
            <a:pPr indent="457200" algn="just"/>
            <a:r>
              <a:rPr lang="ru-RU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Данное пособие поможет организовать совместную и самостоятельную деятельность в ходе изучения, закрепления  конкретных тем (времена года, живая природа, зимующие птицы и др.).</a:t>
            </a:r>
          </a:p>
          <a:p>
            <a:pPr indent="457200" algn="just"/>
            <a:r>
              <a:rPr lang="ru-RU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Пособие "Времена года" рассчитано на детей дошкольного возраста от 3 до 5 лет.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33" y="3130602"/>
            <a:ext cx="1887116" cy="36257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25" y="3165602"/>
            <a:ext cx="2064837" cy="36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6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D72E2-F161-43FD-91AD-419B3EFAA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45" y="121298"/>
            <a:ext cx="4944534" cy="6629457"/>
          </a:xfrm>
        </p:spPr>
        <p:txBody>
          <a:bodyPr>
            <a:noAutofit/>
          </a:bodyPr>
          <a:lstStyle/>
          <a:p>
            <a:pPr indent="457200" algn="just" fontAlgn="base">
              <a:spcBef>
                <a:spcPts val="500"/>
              </a:spcBef>
              <a:spcAft>
                <a:spcPts val="500"/>
              </a:spcAft>
            </a:pPr>
            <a:r>
              <a:rPr lang="ru-RU" sz="1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Пособие представляет собой</a:t>
            </a:r>
            <a:br>
              <a:rPr lang="ru-RU" sz="1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динамическу</a:t>
            </a:r>
            <a:r>
              <a:rPr 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ю</a:t>
            </a:r>
            <a:r>
              <a:rPr lang="ru-RU" sz="1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модель в виде объемного дерева, изготовленного из фанеры, что является безопасным и экологически доступным для детей</a:t>
            </a:r>
            <a:br>
              <a:rPr lang="ru-RU" sz="1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Имеются </a:t>
            </a:r>
            <a:r>
              <a:rPr lang="ru-RU" sz="1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элементы с креплениями на липучках (листва разного цвета, снежинки, цветы, птицы, фрукты).</a:t>
            </a:r>
            <a:br>
              <a:rPr lang="ru-RU" sz="1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</a:t>
            </a:r>
            <a:r>
              <a:rPr lang="ru-RU" sz="1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оступно детям с 3-х лет для самостоятельного использования (развивает мелкую моторику рук);</a:t>
            </a:r>
            <a:br>
              <a:rPr lang="ru-RU" sz="1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Имеются ф</a:t>
            </a:r>
            <a:r>
              <a:rPr lang="ru-RU" sz="1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игуры птиц, насекомых, фруктов, листьев и т.д. (выполнены из фетра)</a:t>
            </a:r>
            <a:br>
              <a:rPr lang="ru-RU" sz="1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</a:t>
            </a:r>
            <a:r>
              <a:rPr lang="ru-RU" sz="1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етодическая разработка с использованием пособия содержит практический материал для проведения занятий с одним ребенком или подгруппой детей с целью изучения нового и закрепления ранее изученного материала – (картотека игр, прогулок, устного народного творчества, зимующих и перелетных птицах с описанием, насекомых</a:t>
            </a:r>
            <a:r>
              <a:rPr 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16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др</a:t>
            </a:r>
            <a:r>
              <a:rPr lang="ru-RU" sz="1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br>
              <a:rPr lang="ru-RU" sz="1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Данное пособие является сочетанием дидактической задачи, реализацией речевых возможностей, визуализацией конкретных образов, допустимости манипуляцией с этими образами.</a:t>
            </a:r>
            <a:br>
              <a:rPr lang="ru-RU" sz="16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31" y="178299"/>
            <a:ext cx="3199624" cy="5797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98" y="98585"/>
            <a:ext cx="3199623" cy="587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5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DF9C4-4A0A-FD99-0DC1-1A6587E3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156" y="856241"/>
            <a:ext cx="6695545" cy="2020711"/>
          </a:xfrm>
        </p:spPr>
        <p:txBody>
          <a:bodyPr>
            <a:normAutofit/>
          </a:bodyPr>
          <a:lstStyle/>
          <a:p>
            <a:pPr fontAlgn="base">
              <a:spcBef>
                <a:spcPts val="500"/>
              </a:spcBef>
              <a:spcAft>
                <a:spcPts val="500"/>
              </a:spcAft>
            </a:pPr>
            <a:r>
              <a:rPr lang="ru-RU" sz="24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Цель:</a:t>
            </a:r>
            <a:br>
              <a:rPr lang="ru-RU" sz="24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Ф</a:t>
            </a:r>
            <a:r>
              <a:rPr lang="ru-RU" sz="24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ормирование представлений о сезонных изменениях природы, о взаимосвязях неживой природы, растений, животных. </a:t>
            </a:r>
            <a:endParaRPr lang="ru-RU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C88BBA-A4FB-36EA-B55C-A0C0C4904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855" y="3834498"/>
            <a:ext cx="7004911" cy="28653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4BEF84-9070-8368-27C5-106150EA7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34" y="856241"/>
            <a:ext cx="483454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4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5A87B-8166-6F1B-6CAB-7E064EBE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2" y="2753567"/>
            <a:ext cx="9834432" cy="1793033"/>
          </a:xfrm>
        </p:spPr>
        <p:txBody>
          <a:bodyPr>
            <a:normAutofit fontScale="90000"/>
          </a:bodyPr>
          <a:lstStyle/>
          <a:p>
            <a:r>
              <a:rPr lang="ru-RU" sz="1800" b="1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Игровые действия: </a:t>
            </a:r>
            <a: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рассмотреть цвет кроны, определить пору года, найти детали, которые соответствуют определенному сезону, объяснить свой выбор.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ХОД ИГРЫ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игре принимают участие от одного до четырех детей.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Взрослый загадывает детям загадки о временах года, предлагает рассмотреть дерево и выбрать одну из частей, которая соответствует отгадке.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Тает снежок, ожил лужок.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День прибывает.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Когда это бывает?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(Весной)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Утром мы во двор идём –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Листья сыплются дождём,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 ногами шелестят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летят, летят, летят...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(Осенью)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Запорошила дорожки,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Разукрасила окошки.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Радость детям подарила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на санках прокатила.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(Зимой)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Солнце печёт, липа цветёт. Рожь поспевает,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когда это бывает?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(Летом)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800" b="0" i="0" u="none" strike="noStrike" baseline="0" dirty="0">
                <a:latin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FEC373-755E-40FA-6D26-DFA4E39EB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66" y="2311400"/>
            <a:ext cx="7183089" cy="32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7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38B86-1CEC-FD63-2628-5837E5CB4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045" y="617663"/>
            <a:ext cx="3251200" cy="525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8B897-2102-F996-7B61-634DA602B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2" y="2760182"/>
            <a:ext cx="6355643" cy="1617085"/>
          </a:xfrm>
        </p:spPr>
        <p:txBody>
          <a:bodyPr>
            <a:noAutofit/>
          </a:bodyPr>
          <a:lstStyle/>
          <a:p>
            <a:pPr fontAlgn="base">
              <a:spcBef>
                <a:spcPts val="500"/>
              </a:spcBef>
              <a:spcAft>
                <a:spcPts val="500"/>
              </a:spcAft>
            </a:pPr>
            <a: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Перед тобой (вами) 4 поры года: «зима-весна-лето-осень», как ты (вы) считаешь, где какая пора года? </a:t>
            </a:r>
            <a:b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Ребенок находит пору года, называет и объясняет, почему он так решил. Выбирает материал и украшает дерево в соответствии с сезонными отличиями. </a:t>
            </a:r>
            <a:b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Как можно нарядить зиму? Что бывает зимой? </a:t>
            </a:r>
            <a:b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Выполняя задание, ребенок подбирает нужные детали и крепит их на крону дерева. Например: </a:t>
            </a:r>
            <a:b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зимой дерево белого цвета и на нем снежинки; </a:t>
            </a:r>
            <a:b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весной оно светло-зеленого цвета и на нем листочки и цветочки; </a:t>
            </a:r>
            <a:b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летом дерево покрыто зеленой листвой; </a:t>
            </a:r>
            <a:b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осенью фон становится желто-коричневым и на дереве появляются разноцветные листья. </a:t>
            </a:r>
            <a:b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Ребенок украшает дерево в соответствии с сезонными изменениями. </a:t>
            </a:r>
            <a:b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ходе игры взрослый следит за действиями детей, хвалит их за старание и успех.</a:t>
            </a:r>
            <a:br>
              <a:rPr lang="ru-RU" sz="20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9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7B8E1-6F3C-D399-3B1B-D88FC10B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1856039"/>
            <a:ext cx="10532533" cy="3322739"/>
          </a:xfrm>
        </p:spPr>
        <p:txBody>
          <a:bodyPr>
            <a:noAutofit/>
          </a:bodyPr>
          <a:lstStyle/>
          <a:p>
            <a:pPr indent="457200"/>
            <a:r>
              <a:rPr lang="ru-RU" sz="1800" b="1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Примеры игр и игровых заданий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«Путаница» </a:t>
            </a:r>
            <a:br>
              <a:rPr lang="ru-RU" sz="1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Цель: </a:t>
            </a:r>
            <a: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закрепление представлений о характерных особенностях времен года.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Разместить признаки времен года, но среди них должны быть такие, которые не относятся к данному времени года. Детям предлагается найти ошибки.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«Один-много»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Цель: </a:t>
            </a:r>
            <a: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упражнять в образовании множественного числа существительных в именительном и родительном падежах.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ХОД ИГРЫ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Воспитатель закрепляет на кроне материал и задает вопросы: </a:t>
            </a: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«У меня в руке лист, а на дереве?»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вариант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Лист-листья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Яблоко-яблоки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Вишня-вишни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Снежинка-снежинки.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вариант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«Что висит на этих деревьях? или Кто сидит на деревьях?».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Дети отвечают: «На дереве слева висит один лист, а на дереве справа – много листьев».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«Посчитай и скажи сколько»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Цель: </a:t>
            </a:r>
            <a: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упражнять в согласовании числительных с существительными.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ХОД ИГРЫ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Дети подходят к дереву и считают, например, снежинки: </a:t>
            </a:r>
            <a:r>
              <a:rPr lang="ru-RU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«Одна снежинка, две снежинки, три снежинки»</a:t>
            </a:r>
            <a: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«Назови ласково» </a:t>
            </a:r>
            <a:b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Цель: </a:t>
            </a:r>
            <a:r>
              <a:rPr lang="ru-RU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упражнять в образовании уменьшительно-ласкательной формы существительных</a:t>
            </a:r>
            <a:r>
              <a:rPr lang="ru-RU" sz="18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7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861" y="1548886"/>
            <a:ext cx="2454172" cy="502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47" y="160361"/>
            <a:ext cx="2396677" cy="464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67" y="1557333"/>
            <a:ext cx="2545644" cy="515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0" y="160361"/>
            <a:ext cx="2430265" cy="512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554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8384B7-D9DD-5049-3EB3-5FA92772C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678" y="587022"/>
            <a:ext cx="8915400" cy="377762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Таким образом</a:t>
            </a:r>
            <a:r>
              <a:rPr lang="ru-RU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используя дидактическое пособие </a:t>
            </a:r>
            <a:r>
              <a:rPr lang="ru-RU" sz="2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«Дерево: «Времена года»</a:t>
            </a:r>
            <a:r>
              <a:rPr lang="ru-RU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я решаю несколько </a:t>
            </a:r>
            <a:r>
              <a:rPr lang="ru-RU" sz="2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дидактических задач:</a:t>
            </a:r>
            <a:endParaRPr lang="ru-RU" sz="2800" b="0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l">
              <a:buNone/>
            </a:pPr>
            <a:r>
              <a:rPr lang="ru-RU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развиваю наглядно – образное и словесно мышление;</a:t>
            </a:r>
          </a:p>
          <a:p>
            <a:pPr marL="0" indent="0" algn="l">
              <a:buNone/>
            </a:pPr>
            <a:r>
              <a:rPr lang="ru-RU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воспитываю бережное отношение к природе;</a:t>
            </a:r>
          </a:p>
          <a:p>
            <a:pPr marL="0" indent="0" algn="l">
              <a:buNone/>
            </a:pPr>
            <a:r>
              <a:rPr lang="ru-RU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формирую умение выделять существенные связи между предметами и явлениями природы.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487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887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Тема Office</vt:lpstr>
      <vt:lpstr>                    Муниципальное дошкольное образовательное автономное учреждение              «Детский сад № 5 общеразвивающего вида с приоритетным осуществлением                    социально-личностного развития воспитанников «Реченька» г. Орска»  </vt:lpstr>
      <vt:lpstr>Презентация PowerPoint</vt:lpstr>
      <vt:lpstr>Пособие представляет собой динамическую модель в виде объемного дерева, изготовленного из фанеры, что является безопасным и экологически доступным для детей Имеются элементы с креплениями на липучках (листва разного цвета, снежинки, цветы, птицы, фрукты). Доступно детям с 3-х лет для самостоятельного использования (развивает мелкую моторику рук); Имеются фигуры птиц, насекомых, фруктов, листьев и т.д. (выполнены из фетра)  Методическая разработка с использованием пособия содержит практический материал для проведения занятий с одним ребенком или подгруппой детей с целью изучения нового и закрепления ранее изученного материала – (картотека игр, прогулок, устного народного творчества, зимующих и перелетных птицах с описанием, насекомых и др).  Данное пособие является сочетанием дидактической задачи, реализацией речевых возможностей, визуализацией конкретных образов, допустимости манипуляцией с этими образами. </vt:lpstr>
      <vt:lpstr>Цель: Формирование представлений о сезонных изменениях природы, о взаимосвязях неживой природы, растений, животных. </vt:lpstr>
      <vt:lpstr>Игровые действия: рассмотреть цвет кроны, определить пору года, найти детали, которые соответствуют определенному сезону, объяснить свой выбор.   ХОД ИГРЫ  В игре принимают участие от одного до четырех детей.  Взрослый загадывает детям загадки о временах года, предлагает рассмотреть дерево и выбрать одну из частей, которая соответствует отгадке.   Тает снежок, ожил лужок.  День прибывает.  Когда это бывает?  (Весной)   Утром мы во двор идём –  Листья сыплются дождём,  Под ногами шелестят  И летят, летят, летят...  (Осенью)   Запорошила дорожки,  Разукрасила окошки.  Радость детям подарила  И на санках прокатила.  (Зимой)   Солнце печёт, липа цветёт. Рожь поспевает,  когда это бывает?  (Летом)   </vt:lpstr>
      <vt:lpstr>– Перед тобой (вами) 4 поры года: «зима-весна-лето-осень», как ты (вы) считаешь, где какая пора года?  Ребенок находит пору года, называет и объясняет, почему он так решил. Выбирает материал и украшает дерево в соответствии с сезонными отличиями.  – Как можно нарядить зиму? Что бывает зимой?   Выполняя задание, ребенок подбирает нужные детали и крепит их на крону дерева. Например:  – зимой дерево белого цвета и на нем снежинки;  – весной оно светло-зеленого цвета и на нем листочки и цветочки;  – летом дерево покрыто зеленой листвой;  – осенью фон становится желто-коричневым и на дереве появляются разноцветные листья.   Ребенок украшает дерево в соответствии с сезонными изменениями.  В ходе игры взрослый следит за действиями детей, хвалит их за старание и успех. </vt:lpstr>
      <vt:lpstr>Примеры игр и игровых заданий  «Путаница»  Цель: закрепление представлений о характерных особенностях времен года.  Разместить признаки времен года, но среди них должны быть такие, которые не относятся к данному времени года. Детям предлагается найти ошибки.   «Один-много»  Цель: упражнять в образовании множественного числа существительных в именительном и родительном падежах.  ХОД ИГРЫ  Воспитатель закрепляет на кроне материал и задает вопросы: «У меня в руке лист, а на дереве?»  1 вариант  Лист-листья  Яблоко-яблоки  Вишня-вишни  Снежинка-снежинки.  2 вариант  «Что висит на этих деревьях? или Кто сидит на деревьях?».  Дети отвечают: «На дереве слева висит один лист, а на дереве справа – много листьев».  «Посчитай и скажи сколько»  Цель: упражнять в согласовании числительных с существительными.  ХОД ИГРЫ  Дети подходят к дереву и считают, например, снежинки: «Одна снежинка, две снежинки, три снежинки».  «Назови ласково»  Цель: упражнять в образовании уменьшительно-ласкательной формы существительных.</vt:lpstr>
      <vt:lpstr>Презентация PowerPoint</vt:lpstr>
      <vt:lpstr>Презентация PowerPoint</vt:lpstr>
      <vt:lpstr>                       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Муниципальное дошкольное образовательное автономное учреждение              «Детский сад № 5 общеразвивающего вида с приоритетным осуществлением                    социально-личностного развития воспитанников «Реченька» г. Орска»  </dc:title>
  <dc:creator>мвидео мвидео</dc:creator>
  <cp:lastModifiedBy>Елена Фатьянова</cp:lastModifiedBy>
  <cp:revision>5</cp:revision>
  <dcterms:created xsi:type="dcterms:W3CDTF">2024-10-17T18:13:54Z</dcterms:created>
  <dcterms:modified xsi:type="dcterms:W3CDTF">2024-10-23T09:09:24Z</dcterms:modified>
</cp:coreProperties>
</file>