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9" r:id="rId4"/>
    <p:sldId id="270" r:id="rId5"/>
    <p:sldId id="275" r:id="rId6"/>
    <p:sldId id="288" r:id="rId7"/>
    <p:sldId id="258" r:id="rId8"/>
    <p:sldId id="284" r:id="rId9"/>
    <p:sldId id="285" r:id="rId10"/>
    <p:sldId id="287" r:id="rId11"/>
    <p:sldId id="260" r:id="rId12"/>
    <p:sldId id="280" r:id="rId13"/>
    <p:sldId id="274" r:id="rId14"/>
    <p:sldId id="277" r:id="rId15"/>
    <p:sldId id="279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Rg st="1" end="16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3" autoAdjust="0"/>
    <p:restoredTop sz="95366" autoAdjust="0"/>
  </p:normalViewPr>
  <p:slideViewPr>
    <p:cSldViewPr snapToGrid="0">
      <p:cViewPr varScale="1">
        <p:scale>
          <a:sx n="80" d="100"/>
          <a:sy n="80" d="100"/>
        </p:scale>
        <p:origin x="120" y="-9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A3D3E-1E69-421E-8C92-D4C4D1E7AACD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BDF8D-B92C-48CC-96D4-DC7D7386EF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8553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A3D3E-1E69-421E-8C92-D4C4D1E7AACD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BDF8D-B92C-48CC-96D4-DC7D7386EF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4289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A3D3E-1E69-421E-8C92-D4C4D1E7AACD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BDF8D-B92C-48CC-96D4-DC7D7386EF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60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A3D3E-1E69-421E-8C92-D4C4D1E7AACD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BDF8D-B92C-48CC-96D4-DC7D7386EF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8445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A3D3E-1E69-421E-8C92-D4C4D1E7AACD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BDF8D-B92C-48CC-96D4-DC7D7386EF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53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A3D3E-1E69-421E-8C92-D4C4D1E7AACD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BDF8D-B92C-48CC-96D4-DC7D7386EF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817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A3D3E-1E69-421E-8C92-D4C4D1E7AACD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BDF8D-B92C-48CC-96D4-DC7D7386EF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9813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A3D3E-1E69-421E-8C92-D4C4D1E7AACD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BDF8D-B92C-48CC-96D4-DC7D7386EF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2501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A3D3E-1E69-421E-8C92-D4C4D1E7AACD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BDF8D-B92C-48CC-96D4-DC7D7386EF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7049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A3D3E-1E69-421E-8C92-D4C4D1E7AACD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BDF8D-B92C-48CC-96D4-DC7D7386EF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722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A3D3E-1E69-421E-8C92-D4C4D1E7AACD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BDF8D-B92C-48CC-96D4-DC7D7386EF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5220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2A3D3E-1E69-421E-8C92-D4C4D1E7AACD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FBDF8D-B92C-48CC-96D4-DC7D7386EF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5268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5" Type="http://schemas.openxmlformats.org/officeDocument/2006/relationships/image" Target="../media/image19.jpeg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8" y="216887"/>
            <a:ext cx="11911913" cy="658615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70300" y="342900"/>
            <a:ext cx="8077200" cy="56323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МДОАУ «Центр развития ребёнка – </a:t>
            </a:r>
          </a:p>
          <a:p>
            <a:pPr algn="ctr"/>
            <a:r>
              <a:rPr lang="ru-RU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№ 104 г. Орска»</a:t>
            </a:r>
          </a:p>
          <a:p>
            <a:pPr algn="ctr"/>
            <a:endParaRPr lang="ru-RU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8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инновационных </a:t>
            </a:r>
            <a:r>
              <a:rPr lang="ru-RU" sz="4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здоровьесберегающих</a:t>
            </a:r>
            <a:r>
              <a:rPr lang="ru-RU" sz="4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технологий в </a:t>
            </a:r>
            <a:r>
              <a:rPr lang="ru-RU" sz="48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ДОУ»</a:t>
            </a:r>
            <a:endParaRPr lang="ru-RU" sz="2800" b="1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Инструктор по физкультуре 1 КК</a:t>
            </a:r>
          </a:p>
          <a:p>
            <a:pPr algn="r"/>
            <a:r>
              <a:rPr lang="ru-RU" sz="28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Рябова Л.И</a:t>
            </a:r>
            <a:endParaRPr lang="ru-RU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0855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74" y="132347"/>
            <a:ext cx="11887199" cy="655721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78" y="680689"/>
            <a:ext cx="4896853" cy="273026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935705" y="132347"/>
            <a:ext cx="866273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Работа с семьёй</a:t>
            </a:r>
            <a:endParaRPr kumimoji="0" lang="ru-RU" sz="4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815" y="971206"/>
            <a:ext cx="4674750" cy="262954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43" y="3600753"/>
            <a:ext cx="3777916" cy="29417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994" y="2631615"/>
            <a:ext cx="2889528" cy="3852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293" y="3719133"/>
            <a:ext cx="3753852" cy="2815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67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31020"/>
            <a:ext cx="11742821" cy="652111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886200" y="493296"/>
            <a:ext cx="8085221" cy="39703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u="sng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Технологии сохранения и стимулирования здоровья</a:t>
            </a:r>
            <a:r>
              <a:rPr lang="ru-RU" sz="3600" b="1" u="sng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ru-RU" sz="36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Физические упражнения и подвижные игры</a:t>
            </a:r>
          </a:p>
          <a:p>
            <a:pPr algn="ctr"/>
            <a:endParaRPr lang="ru-RU" sz="5400" dirty="0" smtClean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ru-RU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090" y="2598516"/>
            <a:ext cx="4077356" cy="24815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466" y="2951386"/>
            <a:ext cx="4475747" cy="2517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987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47" y="120316"/>
            <a:ext cx="11959389" cy="659330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596063" y="601579"/>
            <a:ext cx="6942221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Гимнастика после сна</a:t>
            </a:r>
            <a:endParaRPr lang="ru-RU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57" y="1524909"/>
            <a:ext cx="4973053" cy="47916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3191" y="1524909"/>
            <a:ext cx="2975106" cy="28531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7378" y="1524909"/>
            <a:ext cx="3108417" cy="34871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70361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flipH="1">
            <a:off x="3657599" y="372978"/>
            <a:ext cx="8373978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Технологии обучения здоровому образу жизни</a:t>
            </a:r>
            <a:r>
              <a:rPr lang="ru-RU" sz="3600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algn="ctr"/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Физкультурные праздники, досуги, занятия</a:t>
            </a:r>
          </a:p>
          <a:p>
            <a:pPr algn="ctr"/>
            <a:endParaRPr lang="ru-RU" sz="4400" b="1" u="sng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481" y="2988356"/>
            <a:ext cx="4364096" cy="245480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15" y="1051539"/>
            <a:ext cx="4240853" cy="237746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104" y="3140293"/>
            <a:ext cx="5173579" cy="317338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950852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74" y="132347"/>
            <a:ext cx="11887199" cy="655721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054643" y="360947"/>
            <a:ext cx="7411452" cy="160043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Закаливание, плавание</a:t>
            </a:r>
          </a:p>
          <a:p>
            <a:pPr algn="ctr"/>
            <a:endParaRPr lang="ru-RU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44" y="1135484"/>
            <a:ext cx="4115519" cy="231156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246" y="2136231"/>
            <a:ext cx="4481780" cy="25494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02" y="3756428"/>
            <a:ext cx="4082402" cy="229635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132" y="1454881"/>
            <a:ext cx="3673888" cy="228076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9349" y="4247923"/>
            <a:ext cx="3179725" cy="207168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253437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66"/>
            <a:ext cx="12192000" cy="685956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67797" y="2967335"/>
            <a:ext cx="98564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ВНИМАНИЕ!!!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4379" y="6340641"/>
            <a:ext cx="1044341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Lyuba.1986.ru@mail.ru</a:t>
            </a:r>
            <a:endPara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7011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42900" y="254000"/>
            <a:ext cx="11582400" cy="6350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2900" y="254000"/>
            <a:ext cx="11582400" cy="6350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254000"/>
            <a:ext cx="11836400" cy="6350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374900" y="444500"/>
            <a:ext cx="9550400" cy="646330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</a:t>
            </a:r>
          </a:p>
          <a:p>
            <a:pPr algn="ctr"/>
            <a:r>
              <a:rPr lang="ru-RU" sz="36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Проблема сохранения и укрепления здоровья в современном обществе является одной из самых актуальных на сегодняшний день. Особенно остро эта проблема стоит в  образовательной области. Дошкольный возраст является решающим в формировании фундамента физического и психического здоровья.</a:t>
            </a:r>
          </a:p>
          <a:p>
            <a:pPr algn="ctr"/>
            <a:endParaRPr lang="ru-RU" sz="3600" b="1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63107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73" y="192504"/>
            <a:ext cx="11802979" cy="647299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284621" y="1395663"/>
            <a:ext cx="8253663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</a:t>
            </a:r>
            <a:r>
              <a:rPr lang="ru-RU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Забота о здоровье – важнейший труд воспитателя. От жизнерадостности, бодрости детей зависит их духовная жизнь, мировоззрение, умственное развитие, прочность знаний, вера в свои силы»</a:t>
            </a:r>
          </a:p>
          <a:p>
            <a:pPr algn="r"/>
            <a:r>
              <a:rPr lang="ru-RU" sz="3200" b="1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В.А Сухомлинский</a:t>
            </a:r>
            <a:endParaRPr lang="ru-RU" sz="32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667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69" y="192505"/>
            <a:ext cx="11802978" cy="649705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200401" y="878305"/>
            <a:ext cx="8819146" cy="39703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</a:t>
            </a:r>
            <a:r>
              <a:rPr lang="ru-RU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Здоровьесберегающая</a:t>
            </a:r>
            <a:r>
              <a:rPr lang="ru-RU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технология</a:t>
            </a:r>
            <a:r>
              <a:rPr lang="ru-RU" sz="36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»</a:t>
            </a:r>
          </a:p>
          <a:p>
            <a:pPr algn="ctr"/>
            <a:r>
              <a:rPr lang="ru-RU" sz="36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это система мер, включающая взаимосвязь и </a:t>
            </a:r>
            <a:r>
              <a:rPr lang="ru-RU" sz="3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взаимодействие </a:t>
            </a:r>
            <a:r>
              <a:rPr lang="ru-RU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всех факторов образовательной среды, направленных на сохранение здоровья ребенка на всех </a:t>
            </a:r>
            <a:r>
              <a:rPr lang="ru-RU" sz="3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этапах его </a:t>
            </a:r>
            <a:r>
              <a:rPr lang="ru-RU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обучения и </a:t>
            </a:r>
            <a:r>
              <a:rPr lang="ru-RU" sz="3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развития»</a:t>
            </a:r>
          </a:p>
        </p:txBody>
      </p:sp>
    </p:spTree>
    <p:extLst>
      <p:ext uri="{BB962C8B-B14F-4D97-AF65-F5344CB8AC3E}">
        <p14:creationId xmlns:p14="http://schemas.microsoft.com/office/powerpoint/2010/main" val="3244990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37" y="102268"/>
            <a:ext cx="11827042" cy="675573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295274" y="553453"/>
            <a:ext cx="755583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Цель </a:t>
            </a:r>
            <a:r>
              <a:rPr lang="ru-RU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здоровьесберегающих</a:t>
            </a:r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образовательных технологий – </a:t>
            </a: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создать условия для сохранения здоровья, донести до детей необходимые знания по здоровому образу жизни, научить использовать полученные знания в повседневной жизни.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47292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74" y="72189"/>
            <a:ext cx="11718758" cy="671362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97751" y="546352"/>
            <a:ext cx="11152563" cy="769441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Двигательная активность        Компьютер </a:t>
            </a:r>
            <a:endParaRPr lang="ru-RU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3496" y="1440705"/>
            <a:ext cx="3716818" cy="345373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15" y="4176941"/>
            <a:ext cx="3809055" cy="25055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578" y="4477759"/>
            <a:ext cx="2966843" cy="222513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64" y="1407868"/>
            <a:ext cx="5309936" cy="2986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752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7691" y="148280"/>
            <a:ext cx="3899297" cy="6481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016" y="148280"/>
            <a:ext cx="7895968" cy="6481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982176" y="53237"/>
            <a:ext cx="2510325" cy="2977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96" y="2935708"/>
            <a:ext cx="3693692" cy="369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361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74" y="156410"/>
            <a:ext cx="11827042" cy="66053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103" y="609813"/>
            <a:ext cx="3826042" cy="24874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4752474" y="360947"/>
            <a:ext cx="690612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</a:rPr>
              <a:t>Условия для сохранения и укрепления </a:t>
            </a:r>
            <a:r>
              <a:rPr lang="ru-RU" sz="44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</a:rPr>
              <a:t>здоровья</a:t>
            </a: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827" y="3074862"/>
            <a:ext cx="4817979" cy="27101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661" y="1671843"/>
            <a:ext cx="4178968" cy="23506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773" y="4022513"/>
            <a:ext cx="4211054" cy="2368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86224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74" y="156410"/>
            <a:ext cx="11827042" cy="660533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752474" y="360947"/>
            <a:ext cx="690612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</a:rPr>
              <a:t>Условия для сохранения и укрепления </a:t>
            </a:r>
            <a:r>
              <a:rPr lang="ru-RU" sz="44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</a:rPr>
              <a:t>здоровья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937" y="665645"/>
            <a:ext cx="4663844" cy="254225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446" y="3602038"/>
            <a:ext cx="4346825" cy="24508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6229" y="1830215"/>
            <a:ext cx="2536156" cy="382862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65600" y="1807497"/>
            <a:ext cx="3054361" cy="4480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11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638</TotalTime>
  <Words>215</Words>
  <Application>Microsoft Office PowerPoint</Application>
  <PresentationFormat>Широкоэкранный</PresentationFormat>
  <Paragraphs>26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58</cp:revision>
  <dcterms:created xsi:type="dcterms:W3CDTF">2021-04-05T11:15:24Z</dcterms:created>
  <dcterms:modified xsi:type="dcterms:W3CDTF">2022-03-16T08:16:45Z</dcterms:modified>
</cp:coreProperties>
</file>