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00CC"/>
    <a:srgbClr val="64EA7A"/>
    <a:srgbClr val="009900"/>
    <a:srgbClr val="03DF08"/>
    <a:srgbClr val="FF99FF"/>
    <a:srgbClr val="0066CC"/>
    <a:srgbClr val="3399FF"/>
    <a:srgbClr val="00FF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5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2C3F-14A1-4170-A669-33A8FDBA0D84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8176-DE3D-4897-B213-1C7728444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(Google)\&#1076;&#1077;&#1090;&#1089;&#1082;&#1072;&#1103;%20%20&#1084;&#1091;&#1079;&#1099;&#1082;&#1072;%20-%20&#1044;&#1086;&#1088;&#1086;&#1078;&#1082;&#1072;%203%20inmuse.info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5828-cat-m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254196" cy="43632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5292080" cy="2520280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9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СПРЯЧЬ МЫШКУ</a:t>
            </a:r>
            <a:endParaRPr lang="ru-RU" sz="96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4896544" cy="518457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1840607" cy="2201953"/>
          </a:xfrm>
          <a:prstGeom prst="rect">
            <a:avLst/>
          </a:prstGeom>
        </p:spPr>
      </p:pic>
      <p:pic>
        <p:nvPicPr>
          <p:cNvPr id="6" name="Рисунок 5" descr="9vUuG7nrp8CBINWI1536009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9" y="2636912"/>
            <a:ext cx="1662268" cy="169920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935433" y="1202461"/>
            <a:ext cx="2592288" cy="237626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1962 0.28331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4896544" cy="5184576"/>
          </a:xfrm>
          <a:prstGeom prst="rect">
            <a:avLst/>
          </a:prstGeom>
          <a:solidFill>
            <a:srgbClr val="03DF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1840607" cy="2201953"/>
          </a:xfrm>
          <a:prstGeom prst="rect">
            <a:avLst/>
          </a:prstGeom>
        </p:spPr>
      </p:pic>
      <p:pic>
        <p:nvPicPr>
          <p:cNvPr id="6" name="Рисунок 5" descr="9vUuG7nrp8CBINWI1536009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708920"/>
            <a:ext cx="1591825" cy="162719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908551" y="1628800"/>
            <a:ext cx="2736304" cy="2376264"/>
          </a:xfrm>
          <a:prstGeom prst="ellipse">
            <a:avLst/>
          </a:prstGeom>
          <a:solidFill>
            <a:srgbClr val="03D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509 L -0.53143 0.277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4896544" cy="51845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1840607" cy="2201953"/>
          </a:xfrm>
          <a:prstGeom prst="rect">
            <a:avLst/>
          </a:prstGeom>
        </p:spPr>
      </p:pic>
      <p:pic>
        <p:nvPicPr>
          <p:cNvPr id="6" name="Рисунок 5" descr="9vUuG7nrp8CBINWI1536009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7" y="2636912"/>
            <a:ext cx="1662268" cy="169920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012160" y="1289616"/>
            <a:ext cx="2592288" cy="23042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1041 L -0.52378 0.2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4896544" cy="51845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0"/>
            <a:ext cx="1840607" cy="2201953"/>
          </a:xfrm>
          <a:prstGeom prst="rect">
            <a:avLst/>
          </a:prstGeom>
        </p:spPr>
      </p:pic>
      <p:pic>
        <p:nvPicPr>
          <p:cNvPr id="6" name="Рисунок 5" descr="9vUuG7nrp8CBINWI1536009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636912"/>
            <a:ext cx="1662268" cy="169920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868144" y="1412776"/>
            <a:ext cx="2623889" cy="22682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6549E-6 L -0.51979 0.28307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908720"/>
            <a:ext cx="6264696" cy="39149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0215" algn="ctr">
              <a:lnSpc>
                <a:spcPct val="115000"/>
              </a:lnSpc>
              <a:spcAft>
                <a:spcPts val="0"/>
              </a:spcAft>
              <a:tabLst>
                <a:tab pos="927100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Дидактическая игра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«Спрячь мышку»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927100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927100" algn="l"/>
              </a:tabLst>
            </a:pPr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9271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-Продолжать развивать зрительное восприятие; мелкую моторику рук.</a:t>
            </a: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927100" algn="l"/>
              </a:tabLst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Развивающие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9271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-Развивать представления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об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основных цветах</a:t>
            </a: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927100" algn="l"/>
              </a:tabLst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Воспитывающие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9271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•Воспитывать усидчивость, внимание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9271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спрятать мышку,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выбрать круг такого же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что и квадрат.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детская  музыка - Дорожка 3 inmuse.inf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836712"/>
            <a:ext cx="4896544" cy="518457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7506" y="527823"/>
            <a:ext cx="1840607" cy="2201953"/>
          </a:xfrm>
          <a:prstGeom prst="rect">
            <a:avLst/>
          </a:prstGeom>
        </p:spPr>
      </p:pic>
      <p:pic>
        <p:nvPicPr>
          <p:cNvPr id="12" name="Рисунок 11" descr="9vUuG7nrp8CBINWI15360091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564904"/>
            <a:ext cx="1732711" cy="177121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048164" y="692696"/>
            <a:ext cx="2448272" cy="2376264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03145 L -0.47639 0.25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15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36712"/>
            <a:ext cx="4896544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1840607" cy="2201953"/>
          </a:xfrm>
          <a:prstGeom prst="rect">
            <a:avLst/>
          </a:prstGeom>
        </p:spPr>
      </p:pic>
      <p:pic>
        <p:nvPicPr>
          <p:cNvPr id="10" name="Рисунок 9" descr="9vUuG7nrp8CBINWI1536009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636912"/>
            <a:ext cx="1728192" cy="176659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796136" y="1433338"/>
            <a:ext cx="2736304" cy="29523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7332 L -0.5276 0.272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908720"/>
            <a:ext cx="4896544" cy="51845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1840607" cy="2201953"/>
          </a:xfrm>
          <a:prstGeom prst="rect">
            <a:avLst/>
          </a:prstGeom>
        </p:spPr>
      </p:pic>
      <p:pic>
        <p:nvPicPr>
          <p:cNvPr id="9" name="Рисунок 8" descr="9vUuG7nrp8CBINWI1536009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420888"/>
            <a:ext cx="1801588" cy="184162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897931" y="2060848"/>
            <a:ext cx="2808312" cy="2880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0532 L -0.4882 0.2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36712"/>
            <a:ext cx="4896544" cy="518457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1840607" cy="2201953"/>
          </a:xfrm>
          <a:prstGeom prst="rect">
            <a:avLst/>
          </a:prstGeom>
        </p:spPr>
      </p:pic>
      <p:pic>
        <p:nvPicPr>
          <p:cNvPr id="9" name="Рисунок 8" descr="9vUuG7nrp8CBINWI1536009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564904"/>
            <a:ext cx="1803153" cy="184322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724128" y="764704"/>
            <a:ext cx="2952328" cy="28803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041 L -0.50399 0.278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36712"/>
            <a:ext cx="4896544" cy="5184576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1840607" cy="2201953"/>
          </a:xfrm>
          <a:prstGeom prst="rect">
            <a:avLst/>
          </a:prstGeom>
        </p:spPr>
      </p:pic>
      <p:pic>
        <p:nvPicPr>
          <p:cNvPr id="9" name="Рисунок 8" descr="9vUuG7nrp8CBINWI1536009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9" y="2564904"/>
            <a:ext cx="1732710" cy="177121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908551" y="1772816"/>
            <a:ext cx="2664296" cy="2880320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2105 L -0.50798 -0.015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4896544" cy="5184576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1840607" cy="2201953"/>
          </a:xfrm>
          <a:prstGeom prst="rect">
            <a:avLst/>
          </a:prstGeom>
        </p:spPr>
      </p:pic>
      <p:pic>
        <p:nvPicPr>
          <p:cNvPr id="6" name="Рисунок 5" descr="9vUuG7nrp8CBINWI1536009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9" y="2636911"/>
            <a:ext cx="1662268" cy="169920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897931" y="1916832"/>
            <a:ext cx="2952328" cy="2736304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155 L -0.52361 0.2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4896544" cy="5184576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1840607" cy="2201953"/>
          </a:xfrm>
          <a:prstGeom prst="rect">
            <a:avLst/>
          </a:prstGeom>
        </p:spPr>
      </p:pic>
      <p:pic>
        <p:nvPicPr>
          <p:cNvPr id="6" name="Рисунок 5" descr="9vUuG7nrp8CBINWI1536009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564904"/>
            <a:ext cx="1732711" cy="177121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084168" y="1700808"/>
            <a:ext cx="2479873" cy="2448272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509 L -0.51961 0.26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4896544" cy="51845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395828-cat-mic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1840607" cy="2201953"/>
          </a:xfrm>
          <a:prstGeom prst="rect">
            <a:avLst/>
          </a:prstGeom>
        </p:spPr>
      </p:pic>
      <p:pic>
        <p:nvPicPr>
          <p:cNvPr id="6" name="Рисунок 5" descr="9vUuG7nrp8CBINWI15360091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636912"/>
            <a:ext cx="1662268" cy="169920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084168" y="1700808"/>
            <a:ext cx="2520280" cy="223224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022E-7 L -0.49618 0.272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46</Words>
  <Application>Microsoft Office PowerPoint</Application>
  <PresentationFormat>Экран (4:3)</PresentationFormat>
  <Paragraphs>10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СПРЯЧЬ МЫШКУ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Николай Шевченко</cp:lastModifiedBy>
  <cp:revision>18</cp:revision>
  <dcterms:created xsi:type="dcterms:W3CDTF">2019-02-02T20:42:57Z</dcterms:created>
  <dcterms:modified xsi:type="dcterms:W3CDTF">2022-10-03T07:50:26Z</dcterms:modified>
</cp:coreProperties>
</file>