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65" r:id="rId4"/>
    <p:sldId id="274" r:id="rId5"/>
    <p:sldId id="266" r:id="rId6"/>
    <p:sldId id="267" r:id="rId7"/>
    <p:sldId id="268" r:id="rId8"/>
    <p:sldId id="273" r:id="rId9"/>
    <p:sldId id="271" r:id="rId10"/>
    <p:sldId id="272" r:id="rId11"/>
    <p:sldId id="275" r:id="rId12"/>
    <p:sldId id="269" r:id="rId13"/>
    <p:sldId id="270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34" autoAdjust="0"/>
    <p:restoredTop sz="94624" autoAdjust="0"/>
  </p:normalViewPr>
  <p:slideViewPr>
    <p:cSldViewPr>
      <p:cViewPr>
        <p:scale>
          <a:sx n="32" d="100"/>
          <a:sy n="32" d="100"/>
        </p:scale>
        <p:origin x="-2454" y="-8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uments\Desktop\МО МУЗРУКОВОДИТЕЛИ\МО 15.11.2025\1_Master-klass-Fotobutaforiya-v-stile-russkogo-folklora.png"/>
          <p:cNvPicPr>
            <a:picLocks noChangeAspect="1" noChangeArrowheads="1"/>
          </p:cNvPicPr>
          <p:nvPr/>
        </p:nvPicPr>
        <p:blipFill>
          <a:blip r:embed="rId2"/>
          <a:srcRect l="4871" b="7291"/>
          <a:stretch>
            <a:fillRect/>
          </a:stretch>
        </p:blipFill>
        <p:spPr bwMode="auto">
          <a:xfrm>
            <a:off x="0" y="0"/>
            <a:ext cx="918186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 b="2000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:\Documents\Desktop\ФОТО\IMG_02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928670"/>
            <a:ext cx="6983333" cy="5237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Documents\Desktop\МО МУЗРУКОВОДИТЕЛИ\МО 15.11.2025\8_Montazh-na-palochki-Kak-sdelat-butaforiyu-udobnoj-dlya-fotosessij.png"/>
          <p:cNvPicPr>
            <a:picLocks noChangeAspect="1" noChangeArrowheads="1"/>
          </p:cNvPicPr>
          <p:nvPr/>
        </p:nvPicPr>
        <p:blipFill>
          <a:blip r:embed="rId2"/>
          <a:srcRect b="3335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Documents\Desktop\МО МУЗРУКОВОДИТЕЛИ\МО 15.11.2025\9_Prakticheskoe-zanyatie-Sozdaem-svoj-element-fotobutaforii.png"/>
          <p:cNvPicPr>
            <a:picLocks noChangeAspect="1" noChangeArrowheads="1"/>
          </p:cNvPicPr>
          <p:nvPr/>
        </p:nvPicPr>
        <p:blipFill>
          <a:blip r:embed="rId2"/>
          <a:srcRect l="5423" b="3530"/>
          <a:stretch>
            <a:fillRect/>
          </a:stretch>
        </p:blipFill>
        <p:spPr bwMode="auto">
          <a:xfrm>
            <a:off x="1" y="2"/>
            <a:ext cx="9143999" cy="68579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cuments\Desktop\МО МУЗРУКОВОДИТЕЛИ\МО 15.11.2025\2_Celi-i-zadachi-master-klassa-Chto-my-segodnya-uznaem-i-sdelaem.png"/>
          <p:cNvPicPr>
            <a:picLocks noChangeAspect="1" noChangeArrowheads="1"/>
          </p:cNvPicPr>
          <p:nvPr/>
        </p:nvPicPr>
        <p:blipFill>
          <a:blip r:embed="rId2"/>
          <a:srcRect l="3486" r="2960" b="28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Documents\Desktop\МО МУЗРУКОВОДИТЕЛИ\МО 15.11.2025\3_Vvedenie-v-russkij-folklor-i-ego-elementy-dlya-vdohnoveniya.png"/>
          <p:cNvPicPr>
            <a:picLocks noChangeAspect="1" noChangeArrowheads="1"/>
          </p:cNvPicPr>
          <p:nvPr/>
        </p:nvPicPr>
        <p:blipFill>
          <a:blip r:embed="rId2"/>
          <a:srcRect l="5162" r="5353" b="4324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Documents\Desktop\ФОТО\IMG_02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57166"/>
            <a:ext cx="3524243" cy="264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699" name="Picture 3" descr="D:\Documents\Desktop\ФОТО\IMG_02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429000"/>
            <a:ext cx="3619525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0" name="Picture 4" descr="D:\Documents\Desktop\ФОТО\0448E43F-5119-4DA1-BE6E-43E49BB6BC2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357166"/>
            <a:ext cx="4395119" cy="5837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Documents\Desktop\МО МУЗРУКОВОДИТЕЛИ\МО 15.11.2025\4_Materialy-i-instrumenty-Chto-nam-ponadobitsya-dlya-sozdaniya.png"/>
          <p:cNvPicPr>
            <a:picLocks noChangeAspect="1" noChangeArrowheads="1"/>
          </p:cNvPicPr>
          <p:nvPr/>
        </p:nvPicPr>
        <p:blipFill>
          <a:blip r:embed="rId2"/>
          <a:srcRect l="5011" r="6456" b="497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Documents\Desktop\МО МУЗРУКОВОДИТЕЛИ\МО 15.11.2025\5_Sozdanie-eskizov-Idei-dlya-ploskostnyh-figur.png"/>
          <p:cNvPicPr>
            <a:picLocks noChangeAspect="1" noChangeArrowheads="1"/>
          </p:cNvPicPr>
          <p:nvPr/>
        </p:nvPicPr>
        <p:blipFill>
          <a:blip r:embed="rId2"/>
          <a:srcRect l="4599" r="8007" b="499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Documents\Desktop\МО МУЗРУКОВОДИТЕЛИ\МО 15.11.2025\6_Poshagovaya-instrukciya-Izgotovlenie-prostyh-elementov.png"/>
          <p:cNvPicPr>
            <a:picLocks noChangeAspect="1" noChangeArrowheads="1"/>
          </p:cNvPicPr>
          <p:nvPr/>
        </p:nvPicPr>
        <p:blipFill>
          <a:blip r:embed="rId2"/>
          <a:srcRect r="4687" b="5933"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Documents\Desktop\ФОТО\IMG_01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5" y="500042"/>
            <a:ext cx="3619525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3" name="Picture 3" descr="D:\Documents\Desktop\ФОТО\IMG_02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429000"/>
            <a:ext cx="3905277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4" name="Picture 4" descr="D:\Documents\Desktop\ФОТО\IMG_02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85728"/>
            <a:ext cx="4143404" cy="3107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5" name="Picture 5" descr="D:\Documents\Desktop\ФОТО\IMG_02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3571876"/>
            <a:ext cx="4000528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 b="328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0</Words>
  <PresentationFormat>Экран (4:3)</PresentationFormat>
  <Paragraphs>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uzer</dc:creator>
  <cp:lastModifiedBy>Пользователь Windows</cp:lastModifiedBy>
  <cp:revision>23</cp:revision>
  <dcterms:created xsi:type="dcterms:W3CDTF">2025-11-05T06:03:44Z</dcterms:created>
  <dcterms:modified xsi:type="dcterms:W3CDTF">2025-11-16T11:26:12Z</dcterms:modified>
</cp:coreProperties>
</file>