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60" r:id="rId5"/>
    <p:sldId id="276" r:id="rId6"/>
    <p:sldId id="268" r:id="rId7"/>
    <p:sldId id="272" r:id="rId8"/>
    <p:sldId id="258" r:id="rId9"/>
    <p:sldId id="275" r:id="rId10"/>
    <p:sldId id="259" r:id="rId11"/>
    <p:sldId id="261" r:id="rId12"/>
    <p:sldId id="262" r:id="rId13"/>
    <p:sldId id="263" r:id="rId14"/>
    <p:sldId id="265" r:id="rId15"/>
    <p:sldId id="266" r:id="rId16"/>
    <p:sldId id="267" r:id="rId17"/>
    <p:sldId id="269" r:id="rId18"/>
    <p:sldId id="271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2" name="Объект 2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sz="4000" b="1" dirty="0" smtClean="0"/>
              <a:t>Игры с мешочками 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r>
              <a:rPr lang="ru-RU" sz="2400" dirty="0" smtClean="0"/>
              <a:t>Выполнила: Смоленцева О.В</a:t>
            </a:r>
          </a:p>
          <a:p>
            <a:pPr marL="0" indent="0" algn="r">
              <a:buNone/>
            </a:pPr>
            <a:r>
              <a:rPr lang="ru-RU" sz="2400" dirty="0" smtClean="0"/>
              <a:t>Воспитатель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0366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2200" b="1" dirty="0" smtClean="0"/>
              <a:t>Упражнение </a:t>
            </a:r>
            <a:r>
              <a:rPr lang="ru-RU" sz="2200" b="1" dirty="0" smtClean="0"/>
              <a:t>«Передай другу</a:t>
            </a:r>
            <a:r>
              <a:rPr lang="ru-RU" sz="2200" dirty="0" smtClean="0"/>
              <a:t>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/>
              <a:t>Ребенок  берёт мешочек двумя руками и передаёт  дружочку из рук в руки  не уронив по часовой и против часовой стрелке по кругу, в линии.</a:t>
            </a:r>
            <a:br>
              <a:rPr lang="ru-RU" sz="1600" dirty="0" smtClean="0"/>
            </a:br>
            <a:r>
              <a:rPr lang="ru-RU" sz="1600" dirty="0" smtClean="0"/>
              <a:t>Усложнение:1- ребенок передаёт мешочек в линии и обратно; </a:t>
            </a:r>
            <a:br>
              <a:rPr lang="ru-RU" sz="1600" dirty="0" smtClean="0"/>
            </a:br>
            <a:r>
              <a:rPr lang="ru-RU" sz="1600" dirty="0" smtClean="0"/>
              <a:t>2-ускоряется время передачи; </a:t>
            </a:r>
            <a:br>
              <a:rPr lang="ru-RU" sz="1600" dirty="0" smtClean="0"/>
            </a:br>
            <a:r>
              <a:rPr lang="ru-RU" sz="1600" dirty="0" smtClean="0"/>
              <a:t>3-увеличивается количество мешочков до 2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C:\Users\musiczal\Desktop\игрыыыыыы\IMG_20210115_11210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56792"/>
            <a:ext cx="3384376" cy="276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usiczal\Desktop\игрыыыыыы\IMG_20210115_1121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28956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musiczal\Desktop\игрыыыыыы\IMG_20210115_1121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7" y="1412776"/>
            <a:ext cx="2934177" cy="2880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45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Упражнение «Найди пару</a:t>
            </a:r>
            <a:r>
              <a:rPr lang="ru-RU" sz="2000" b="1" dirty="0" smtClean="0"/>
              <a:t>»</a:t>
            </a:r>
            <a:br>
              <a:rPr lang="ru-RU" sz="2000" b="1" dirty="0" smtClean="0"/>
            </a:br>
            <a:r>
              <a:rPr lang="ru-RU" sz="1600" dirty="0" smtClean="0"/>
              <a:t>Ребёнок выбирает мешочек и выкладывает к нему другой по цвету.</a:t>
            </a:r>
            <a:br>
              <a:rPr lang="ru-RU" sz="1600" dirty="0" smtClean="0"/>
            </a:br>
            <a:r>
              <a:rPr lang="ru-RU" sz="1600" dirty="0" smtClean="0"/>
              <a:t>Усложнение: ребёнок выкладывает другой мешочек не синий, не красный, не жёлтый, не зелёный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C:\Users\musiczal\Desktop\игрыыыыыы\IMG_20210115_11251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737389" cy="327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usiczal\Desktop\игрыыыыыы\IMG_20210115_1125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403848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20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Дидактическая </a:t>
            </a:r>
            <a:r>
              <a:rPr lang="ru-RU" sz="2000" b="1" dirty="0" smtClean="0">
                <a:latin typeface="+mn-lt"/>
              </a:rPr>
              <a:t>игра </a:t>
            </a: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 «</a:t>
            </a:r>
            <a:r>
              <a:rPr lang="ru-RU" sz="2000" b="1" dirty="0" smtClean="0">
                <a:latin typeface="+mn-lt"/>
              </a:rPr>
              <a:t>Цветные коллекции</a:t>
            </a:r>
            <a:r>
              <a:rPr lang="ru-RU" sz="2000" b="1" dirty="0" smtClean="0">
                <a:latin typeface="+mn-lt"/>
              </a:rPr>
              <a:t>»</a:t>
            </a:r>
            <a:br>
              <a:rPr lang="ru-RU" sz="2000" b="1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Ребёнок выбирает предметы из окружения по цвету мешочка для создания коллекции сокровищ.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Объект 3" descr="C:\Users\musiczal\Desktop\игрыыыыыы\IMG_20210115_11495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2873293" cy="19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usiczal\Desktop\игрыыыыыы\IMG_20210115_1147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295232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musiczal\Desktop\игрыыыыыы\IMG_20210115_1148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2703190" cy="2559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305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/>
              <a:t>В</a:t>
            </a:r>
            <a:r>
              <a:rPr lang="ru-RU" sz="2000" b="1" dirty="0" smtClean="0"/>
              <a:t>ыкладывание фигур </a:t>
            </a:r>
            <a:br>
              <a:rPr lang="ru-RU" sz="2000" b="1" dirty="0" smtClean="0"/>
            </a:br>
            <a:r>
              <a:rPr lang="ru-RU" sz="2000" b="1" dirty="0" smtClean="0"/>
              <a:t>( снеговик, цветок, солнышко и т.д</a:t>
            </a:r>
            <a:r>
              <a:rPr lang="ru-RU" sz="2000" b="1" dirty="0" smtClean="0"/>
              <a:t>.)</a:t>
            </a:r>
            <a:br>
              <a:rPr lang="ru-RU" sz="2000" b="1" dirty="0" smtClean="0"/>
            </a:br>
            <a:r>
              <a:rPr lang="ru-RU" sz="1400" dirty="0" smtClean="0"/>
              <a:t>Ребёнок выкладывает фигуры по различным загадкам</a:t>
            </a:r>
            <a:br>
              <a:rPr lang="ru-RU" sz="1400" dirty="0" smtClean="0"/>
            </a:br>
            <a:r>
              <a:rPr lang="ru-RU" sz="1400" dirty="0" smtClean="0"/>
              <a:t>Усложнение: ребёнок выбирает  карточку с изображением и выкладывает по образцу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Объект 3" descr="C:\Users\musiczal\Desktop\игрыыыыыы\IMG_20210115_11275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952328" cy="269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usiczal\Desktop\игрыыыыыы\IMG_20210115_1130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2755900" cy="3173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618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 smtClean="0"/>
              <a:t>Упражнение «Один- много</a:t>
            </a:r>
            <a:r>
              <a:rPr lang="ru-RU" sz="2000" b="1" dirty="0" smtClean="0"/>
              <a:t>»</a:t>
            </a:r>
            <a:br>
              <a:rPr lang="ru-RU" sz="2000" b="1" dirty="0" smtClean="0"/>
            </a:br>
            <a:r>
              <a:rPr lang="ru-RU" sz="1400" dirty="0" smtClean="0"/>
              <a:t>Предложить ребёнку на любой плоскости  расположить один и много мешочков.</a:t>
            </a:r>
            <a:br>
              <a:rPr lang="ru-RU" sz="1400" dirty="0" smtClean="0"/>
            </a:br>
            <a:r>
              <a:rPr lang="ru-RU" sz="1400" dirty="0" smtClean="0"/>
              <a:t>Усложнение: 1-мешочки одного цвета; 2-мешочки разного цвета;3-увеличить количество мешочков</a:t>
            </a:r>
            <a:endParaRPr lang="ru-RU" sz="1400" dirty="0"/>
          </a:p>
        </p:txBody>
      </p:sp>
      <p:pic>
        <p:nvPicPr>
          <p:cNvPr id="6" name="Объект 5" descr="C:\Users\musiczal\Desktop\ксю\IMG_20210115_15293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744416" cy="254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musiczal\Desktop\ксю\IMG_20210115_1529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176464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692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Построй </a:t>
            </a:r>
            <a:r>
              <a:rPr lang="ru-RU" sz="2000" b="1" dirty="0"/>
              <a:t>домик, лесенку, заборчик, башню, дорожку, машинку, корзинку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1600" dirty="0" smtClean="0"/>
              <a:t>Предложить ребёнку выложить постройку  из кубиков, используя основной цвет мешочка в центре.</a:t>
            </a:r>
            <a:br>
              <a:rPr lang="ru-RU" sz="1600" dirty="0" smtClean="0"/>
            </a:br>
            <a:r>
              <a:rPr lang="ru-RU" sz="1600" dirty="0" smtClean="0"/>
              <a:t>Усложнение: при создании лесенки, дорожки и </a:t>
            </a:r>
            <a:r>
              <a:rPr lang="ru-RU" sz="1600" dirty="0" err="1" smtClean="0"/>
              <a:t>т.д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1-выкладывать парами;</a:t>
            </a:r>
            <a:br>
              <a:rPr lang="ru-RU" sz="1600" dirty="0" smtClean="0"/>
            </a:br>
            <a:r>
              <a:rPr lang="ru-RU" sz="1600" dirty="0" smtClean="0"/>
              <a:t>2- по одному цвету;3- разного цвета;4-чередуя цвет;5-шагать по лесенке через мешочки, 6-шагать по мешочкам; 7-шагать змейкой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 descr="C:\Users\musiczal\Desktop\игрыыыыыы\IMG_20210115_11450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513253" cy="233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usiczal\Desktop\ксю\IMG_20210115_1525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50" y="1268760"/>
            <a:ext cx="251206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musiczal\Desktop\ксю\IMG_20210115_1521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2622550" cy="2831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905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/>
              <a:t>С</a:t>
            </a:r>
            <a:r>
              <a:rPr lang="ru-RU" sz="2000" b="1" dirty="0" smtClean="0"/>
              <a:t>обери </a:t>
            </a:r>
            <a:r>
              <a:rPr lang="ru-RU" sz="2000" b="1" dirty="0"/>
              <a:t>круг</a:t>
            </a:r>
            <a:br>
              <a:rPr lang="ru-RU" sz="2000" b="1" dirty="0"/>
            </a:br>
            <a:r>
              <a:rPr lang="ru-RU" sz="2000" b="1" dirty="0"/>
              <a:t>(по краю обруча выкладываются мешочки </a:t>
            </a:r>
            <a:r>
              <a:rPr lang="ru-RU" sz="2000" b="1" dirty="0" smtClean="0"/>
              <a:t>(усложнение: чередование мешочков по цвету, выкладывание по образцу</a:t>
            </a:r>
            <a:r>
              <a:rPr lang="ru-RU" sz="2000" b="1" dirty="0" smtClean="0"/>
              <a:t>)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" name="Объект 3" descr="C:\Users\musiczal\Desktop\ксю\IMG_20210115_15171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521365" cy="363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usiczal\Desktop\ксю\IMG_20210115_1518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384376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341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1450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Выкладывание дорожек</a:t>
            </a:r>
            <a:br>
              <a:rPr lang="ru-RU" sz="2000" b="1" dirty="0" smtClean="0"/>
            </a:br>
            <a:r>
              <a:rPr lang="ru-RU" sz="2000" b="1" dirty="0" smtClean="0"/>
              <a:t>(короткая, длинная, разноцветная, </a:t>
            </a:r>
            <a:r>
              <a:rPr lang="ru-RU" sz="2000" b="1" dirty="0" smtClean="0"/>
              <a:t>одноцветная)</a:t>
            </a:r>
            <a:br>
              <a:rPr lang="ru-RU" sz="2000" b="1" dirty="0" smtClean="0"/>
            </a:br>
            <a:r>
              <a:rPr lang="ru-RU" sz="2000" b="1" dirty="0"/>
              <a:t>П</a:t>
            </a:r>
            <a:r>
              <a:rPr lang="ru-RU" sz="2000" b="1" dirty="0" smtClean="0"/>
              <a:t>редложить ребёнку выложить дорожку одного или разного размера и цвета.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Объект 3" descr="C:\Users\musiczal\Desktop\игрыыыыыы\IMG_20210115_11334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394472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usiczal\Desktop\ксю\IMG_20210115_1522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1" b="15396"/>
          <a:stretch/>
        </p:blipFill>
        <p:spPr bwMode="auto">
          <a:xfrm>
            <a:off x="630152" y="1772816"/>
            <a:ext cx="338437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 descr="C:\Users\musiczal\Desktop\игрыыыыыы\IMG_20210115_113258.jp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3" t="4487" r="23255"/>
          <a:stretch/>
        </p:blipFill>
        <p:spPr bwMode="auto">
          <a:xfrm rot="16200000">
            <a:off x="1244021" y="3555403"/>
            <a:ext cx="2129507" cy="3357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288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r>
              <a:rPr lang="ru-RU" sz="2200" b="1" dirty="0"/>
              <a:t>Дорожки из </a:t>
            </a:r>
            <a:r>
              <a:rPr lang="ru-RU" sz="2200" b="1" dirty="0" smtClean="0"/>
              <a:t>1,2,3,4 </a:t>
            </a:r>
            <a:r>
              <a:rPr lang="ru-RU" sz="2200" b="1" dirty="0" smtClean="0"/>
              <a:t>рядов</a:t>
            </a:r>
            <a:br>
              <a:rPr lang="ru-RU" sz="2200" b="1" dirty="0" smtClean="0"/>
            </a:br>
            <a:r>
              <a:rPr lang="ru-RU" sz="2200" b="1" dirty="0" smtClean="0"/>
              <a:t>Ребёнок выкладывает одинаковые ряды мешочков по цвету</a:t>
            </a:r>
            <a:br>
              <a:rPr lang="ru-RU" sz="2200" b="1" dirty="0" smtClean="0"/>
            </a:br>
            <a:r>
              <a:rPr lang="ru-RU" sz="2200" b="1" dirty="0" smtClean="0"/>
              <a:t>Усложнение: каждый ряд мешочков уменьшается или добавляется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</p:txBody>
      </p:sp>
      <p:pic>
        <p:nvPicPr>
          <p:cNvPr id="4" name="Объект 3" descr="C:\Users\musiczal\Desktop\игрыыыыыы\IMG_20210115_11325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0" y="3873229"/>
            <a:ext cx="1689456" cy="25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usiczal\Desktop\игрыыыыыы\IMG_20210115_1133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75" y="2708920"/>
            <a:ext cx="1925588" cy="328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musiczal\Desktop\игрыыыыыы\IMG_20210115_1134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92" y="2204863"/>
            <a:ext cx="2138931" cy="333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musiczal\Desktop\игрыыыыыы\IMG_20210115_1135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52" y="1772816"/>
            <a:ext cx="2225123" cy="3019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20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Строим </a:t>
            </a:r>
            <a:r>
              <a:rPr lang="ru-RU" sz="2000" b="1" dirty="0" smtClean="0"/>
              <a:t>башню</a:t>
            </a:r>
            <a:br>
              <a:rPr lang="ru-RU" sz="2000" b="1" dirty="0" smtClean="0"/>
            </a:br>
            <a:r>
              <a:rPr lang="ru-RU" sz="1600" b="1" dirty="0" smtClean="0"/>
              <a:t>Предложить ребёнку построить башню из мешочков </a:t>
            </a:r>
            <a:br>
              <a:rPr lang="ru-RU" sz="1600" b="1" dirty="0" smtClean="0"/>
            </a:br>
            <a:r>
              <a:rPr lang="ru-RU" sz="1600" b="1" dirty="0" smtClean="0"/>
              <a:t>Усложнение: 1-одного или разного цвета;</a:t>
            </a:r>
            <a:br>
              <a:rPr lang="ru-RU" sz="1600" b="1" dirty="0" smtClean="0"/>
            </a:br>
            <a:r>
              <a:rPr lang="ru-RU" sz="1600" b="1" dirty="0" smtClean="0"/>
              <a:t>2-низкую или высокую;</a:t>
            </a:r>
            <a:br>
              <a:rPr lang="ru-RU" sz="1600" b="1" dirty="0" smtClean="0"/>
            </a:br>
            <a:r>
              <a:rPr lang="ru-RU" sz="1600" b="1" dirty="0" smtClean="0"/>
              <a:t>3-увеличить количество башен (2 высокие и 1 низкую и </a:t>
            </a:r>
            <a:r>
              <a:rPr lang="ru-RU" sz="1600" b="1" dirty="0" err="1" smtClean="0"/>
              <a:t>т.д</a:t>
            </a:r>
            <a:r>
              <a:rPr lang="ru-RU" sz="1600" b="1" dirty="0" smtClean="0"/>
              <a:t>)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Объект 3" descr="C:\Users\musiczal\Desktop\ксю\IMG_20210115_1527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3384376" cy="269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usiczal\Desktop\ксю\IMG_20210115_1527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416801" cy="2761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110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0"/>
            <a:ext cx="473427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Задачи: 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Обогащать двигательный опыт </a:t>
            </a:r>
            <a:r>
              <a:rPr lang="ru-RU" dirty="0" smtClean="0"/>
              <a:t>детей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Укреплять </a:t>
            </a:r>
            <a:r>
              <a:rPr lang="ru-RU" dirty="0"/>
              <a:t>мышцы рук и </a:t>
            </a:r>
            <a:r>
              <a:rPr lang="ru-RU" dirty="0" smtClean="0"/>
              <a:t>туловища</a:t>
            </a:r>
            <a:endParaRPr lang="ru-RU" dirty="0"/>
          </a:p>
          <a:p>
            <a:pPr algn="just"/>
            <a:r>
              <a:rPr lang="ru-RU" b="1" dirty="0" smtClean="0"/>
              <a:t>Игры и упражнения  с мешочками для метания помогают:</a:t>
            </a:r>
            <a:endParaRPr lang="ru-RU" b="1" dirty="0"/>
          </a:p>
          <a:p>
            <a:pPr algn="just"/>
            <a:r>
              <a:rPr lang="ru-RU" b="1" dirty="0" smtClean="0"/>
              <a:t>Закреплять: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основные </a:t>
            </a:r>
            <a:r>
              <a:rPr lang="ru-RU" dirty="0"/>
              <a:t>виды </a:t>
            </a:r>
            <a:r>
              <a:rPr lang="ru-RU" dirty="0" smtClean="0"/>
              <a:t>движений,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умение </a:t>
            </a:r>
            <a:r>
              <a:rPr lang="ru-RU" dirty="0"/>
              <a:t>сохранять правильную осанку при ходьбе с мешочком на </a:t>
            </a:r>
            <a:r>
              <a:rPr lang="ru-RU" dirty="0" smtClean="0"/>
              <a:t>голове,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умение перекладывать </a:t>
            </a:r>
            <a:r>
              <a:rPr lang="ru-RU" dirty="0"/>
              <a:t>мешочек </a:t>
            </a:r>
            <a:r>
              <a:rPr lang="ru-RU" dirty="0" smtClean="0"/>
              <a:t>из одной руки в другую,  ловить, бросать, передавать;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умение ползать на четвереньках с мешочком на спине</a:t>
            </a:r>
            <a:r>
              <a:rPr lang="ru-RU" dirty="0" smtClean="0"/>
              <a:t>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мение бросать в цель;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мение соотносить предметы по цвету;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онятия «один-много», «высокий-низкий», «узкий-широкий», «короткий-длинный» и т.д.</a:t>
            </a:r>
            <a:endParaRPr lang="ru-RU" dirty="0"/>
          </a:p>
          <a:p>
            <a:pPr algn="just"/>
            <a:r>
              <a:rPr lang="ru-RU" b="1" dirty="0" smtClean="0"/>
              <a:t>Развивать: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глазомер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меткость</a:t>
            </a:r>
            <a:r>
              <a:rPr lang="ru-RU" dirty="0"/>
              <a:t>, 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координацию </a:t>
            </a:r>
            <a:r>
              <a:rPr lang="ru-RU" dirty="0"/>
              <a:t>движений</a:t>
            </a:r>
            <a:r>
              <a:rPr lang="ru-RU" dirty="0" smtClean="0"/>
              <a:t>,</a:t>
            </a:r>
          </a:p>
          <a:p>
            <a:pPr algn="just"/>
            <a:r>
              <a:rPr lang="ru-RU" dirty="0" smtClean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90407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Игровая ситуация </a:t>
            </a:r>
            <a:br>
              <a:rPr lang="ru-RU" sz="2000" b="1" dirty="0" smtClean="0"/>
            </a:br>
            <a:r>
              <a:rPr lang="ru-RU" sz="2000" b="1" dirty="0" smtClean="0"/>
              <a:t>«Магазин игрушек</a:t>
            </a:r>
            <a:r>
              <a:rPr lang="ru-RU" sz="2000" b="1" dirty="0" smtClean="0"/>
              <a:t>»</a:t>
            </a:r>
            <a:br>
              <a:rPr lang="ru-RU" sz="2000" b="1" dirty="0" smtClean="0"/>
            </a:br>
            <a:r>
              <a:rPr lang="ru-RU" sz="1600" b="1" dirty="0" smtClean="0"/>
              <a:t>Предложить ребёнку  купить  в магазине игрушку-мешочек определённого цвета</a:t>
            </a:r>
            <a:br>
              <a:rPr lang="ru-RU" sz="1600" b="1" dirty="0" smtClean="0"/>
            </a:br>
            <a:r>
              <a:rPr lang="ru-RU" sz="1600" b="1" dirty="0" smtClean="0"/>
              <a:t>Усложнение:1-разложить  игрушки по цвету;</a:t>
            </a:r>
            <a:br>
              <a:rPr lang="ru-RU" sz="1600" b="1" dirty="0" smtClean="0"/>
            </a:br>
            <a:r>
              <a:rPr lang="ru-RU" sz="1600" b="1" dirty="0" smtClean="0"/>
              <a:t>2- положить на полку одну игрушку или много;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Объект 3" descr="C:\Users\musiczal\Desktop\игрыыыыыы\IMG_20210115_11171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26766"/>
            <a:ext cx="3521365" cy="233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usiczal\Desktop\игрыыыыыы\IMG_20210115_1116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3168352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musiczal\Desktop\игрыыыыыы\IMG_20210115_1117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18453"/>
            <a:ext cx="3199828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10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>Метание </a:t>
            </a:r>
            <a:r>
              <a:rPr lang="ru-RU" sz="2200" b="1" dirty="0"/>
              <a:t>в </a:t>
            </a:r>
            <a:r>
              <a:rPr lang="ru-RU" sz="2200" b="1" dirty="0" smtClean="0"/>
              <a:t>цель</a:t>
            </a:r>
            <a:br>
              <a:rPr lang="ru-RU" sz="2200" b="1" dirty="0" smtClean="0"/>
            </a:br>
            <a:r>
              <a:rPr lang="ru-RU" sz="1400" dirty="0" smtClean="0"/>
              <a:t>Дети встают в линию и бросают мешочки, стараясь попасть в обруч или другую цель, можно устроить состязания, кто дальше бросит свой мешочек.</a:t>
            </a:r>
            <a:br>
              <a:rPr lang="ru-RU" sz="1400" dirty="0" smtClean="0"/>
            </a:br>
            <a:r>
              <a:rPr lang="ru-RU" sz="1400" dirty="0" smtClean="0"/>
              <a:t>Усложнение: увеличиваем расстояние между ребенком и целью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2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268760"/>
            <a:ext cx="2304256" cy="2209013"/>
          </a:xfrm>
        </p:spPr>
      </p:pic>
      <p:pic>
        <p:nvPicPr>
          <p:cNvPr id="5" name="Рисунок 4" descr="C:\Users\musiczal\Desktop\игрыыыыыы\IMG_20210115_1123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210820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musiczal\Desktop\игрыыыыыы\IMG_20210115_11233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2143125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musiczal\Desktop\игрыыыыыы\IMG_20210115_1123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952328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musiczal\Desktop\игрыыыыыы\IMG_20210115_11223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302433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14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Упражнение «Черепашки»</a:t>
            </a:r>
            <a:br>
              <a:rPr lang="ru-RU" sz="2000" b="1" dirty="0" smtClean="0"/>
            </a:br>
            <a:r>
              <a:rPr lang="ru-RU" sz="1400" dirty="0" smtClean="0"/>
              <a:t>Ребенок встает на четвереньки, ему на спину кладется мешочек -«домик», нужно проползти, не уронив свой домик .</a:t>
            </a:r>
            <a:br>
              <a:rPr lang="ru-RU" sz="1400" dirty="0" smtClean="0"/>
            </a:br>
            <a:r>
              <a:rPr lang="ru-RU" sz="1400" dirty="0" smtClean="0"/>
              <a:t>Усложнение: черепашки ползут преодолевая препятствия.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C:\Users\musiczal\Desktop\игрыыыыыы\IMG_20210115_11200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953413" cy="319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usiczal\Desktop\игрыыыыыы\IMG_20210115_1119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672408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91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Упражнение «Проползи, </a:t>
            </a:r>
            <a:r>
              <a:rPr lang="ru-RU" sz="2000" b="1" dirty="0"/>
              <a:t>не </a:t>
            </a:r>
            <a:r>
              <a:rPr lang="ru-RU" sz="2000" b="1" dirty="0" smtClean="0"/>
              <a:t>урони!»</a:t>
            </a:r>
            <a:br>
              <a:rPr lang="ru-RU" sz="2000" b="1" dirty="0" smtClean="0"/>
            </a:br>
            <a:r>
              <a:rPr lang="ru-RU" sz="1400" dirty="0" smtClean="0"/>
              <a:t>Ребенок ложиться на скамейку, на спину ему кладется мешочек, нужно проползти по скамье, не уронив груз.</a:t>
            </a:r>
            <a:br>
              <a:rPr lang="ru-RU" sz="1400" dirty="0" smtClean="0"/>
            </a:br>
            <a:r>
              <a:rPr lang="ru-RU" sz="1400" dirty="0" smtClean="0"/>
              <a:t>Усложнение: увеличить дистанцию и количество мешочков.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C:\Users\musiczal\Desktop\игрыыыыыы\IMG_20210115_11374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2729277" cy="233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usiczal\Desktop\игрыыыыыы\IMG_20210115_1137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3456384" cy="2077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musiczal\Desktop\игрыыыыыы\IMG_20210115_1137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3096344" cy="1927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79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 smtClean="0"/>
              <a:t>Упражнение «Часики»</a:t>
            </a:r>
            <a:br>
              <a:rPr lang="ru-RU" sz="2000" b="1" dirty="0" smtClean="0"/>
            </a:br>
            <a:r>
              <a:rPr lang="ru-RU" sz="1400" dirty="0" smtClean="0"/>
              <a:t>Ребенок  стоит  прямо, с мешочком на голове, покачивая руками вверх-вниз ребенок и проговаривает: «Тик-так, тик-так!»</a:t>
            </a:r>
            <a:br>
              <a:rPr lang="ru-RU" sz="1400" dirty="0" smtClean="0"/>
            </a:br>
            <a:r>
              <a:rPr lang="ru-RU" sz="1400" dirty="0" smtClean="0"/>
              <a:t>Усложнение: предложить ребенку выполнить упражнение  на скамейке.</a:t>
            </a:r>
            <a:endParaRPr lang="ru-RU" sz="2000" dirty="0"/>
          </a:p>
        </p:txBody>
      </p:sp>
      <p:pic>
        <p:nvPicPr>
          <p:cNvPr id="4" name="Объект 3" descr="C:\Users\musiczal\Desktop\игрыыыыыы\IMG_20210115_1137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77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Упражнение </a:t>
            </a:r>
            <a:br>
              <a:rPr lang="ru-RU" sz="2000" b="1" dirty="0" smtClean="0"/>
            </a:br>
            <a:r>
              <a:rPr lang="ru-RU" sz="2000" b="1" dirty="0" smtClean="0"/>
              <a:t>«Высокие </a:t>
            </a:r>
            <a:r>
              <a:rPr lang="ru-RU" sz="2000" b="1" dirty="0"/>
              <a:t>и низкие </a:t>
            </a:r>
            <a:r>
              <a:rPr lang="ru-RU" sz="2000" b="1" dirty="0" smtClean="0"/>
              <a:t>домики»</a:t>
            </a:r>
            <a:br>
              <a:rPr lang="ru-RU" sz="2000" b="1" dirty="0" smtClean="0"/>
            </a:br>
            <a:r>
              <a:rPr lang="ru-RU" sz="1400" dirty="0" smtClean="0"/>
              <a:t>Дети с мешочками (это крыша домика) на голове ходят по группе. По команде: «Низкие домики!» дети идут на полусогнутых ногах, по команде «Высокие домики!»- дети идут на носочках, тянутся вверх.</a:t>
            </a:r>
            <a:br>
              <a:rPr lang="ru-RU" sz="1400" dirty="0" smtClean="0"/>
            </a:br>
            <a:r>
              <a:rPr lang="ru-RU" sz="1400" dirty="0" smtClean="0"/>
              <a:t>Усложнение: проходим дистанцию ускоряя темп или преодолевая препятствия.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C:\Users\musiczal\Desktop\игрыыыыыы\IMG_20210115_11182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26415"/>
            <a:ext cx="3322464" cy="37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usiczal\Desktop\игрыыыыыы\IMG_20210115_1118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5"/>
            <a:ext cx="3096344" cy="3733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07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>Упражнение «</a:t>
            </a:r>
            <a:r>
              <a:rPr lang="ru-RU" sz="2200" b="1" dirty="0" err="1" smtClean="0"/>
              <a:t>Жирафики</a:t>
            </a:r>
            <a:r>
              <a:rPr lang="ru-RU" sz="2200" b="1" dirty="0" smtClean="0"/>
              <a:t>» </a:t>
            </a:r>
            <a:br>
              <a:rPr lang="ru-RU" sz="2200" b="1" dirty="0" smtClean="0"/>
            </a:br>
            <a:r>
              <a:rPr lang="ru-RU" sz="1600" dirty="0" smtClean="0"/>
              <a:t>Ребенок с мешочком на голове идет по скамейке.</a:t>
            </a:r>
            <a:br>
              <a:rPr lang="ru-RU" sz="1600" dirty="0" smtClean="0"/>
            </a:br>
            <a:r>
              <a:rPr lang="ru-RU" sz="1600" dirty="0" smtClean="0"/>
              <a:t>Усложнение: ребенок идет по скамье с препятствиями.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6" name="Объект 5" descr="C:\Users\musiczal\Desktop\игрыыыыыы\IMG_20210115_11371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2808312" cy="37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musiczal\Desktop\игрыыыыыы\IMG_20210115_1137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2952328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550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 smtClean="0"/>
              <a:t>Упражнение «Силачи»</a:t>
            </a:r>
            <a:br>
              <a:rPr lang="ru-RU" sz="2000" b="1" dirty="0" smtClean="0"/>
            </a:br>
            <a:r>
              <a:rPr lang="ru-RU" sz="1400" dirty="0" smtClean="0"/>
              <a:t>Ребенок выполняет упражнения держа мешочки</a:t>
            </a:r>
            <a:r>
              <a:rPr lang="ru-RU" sz="1400" dirty="0"/>
              <a:t> в </a:t>
            </a:r>
            <a:r>
              <a:rPr lang="ru-RU" sz="1400" dirty="0" smtClean="0"/>
              <a:t>руках. 1.-поднимаем и опускаем руки вверх-вниз, не сгибая в локтях. 2.-сгибаем руки к плечам, выпрямляем в сторону. 3.-повороты туловища </a:t>
            </a:r>
            <a:r>
              <a:rPr lang="ru-RU" sz="1400" dirty="0"/>
              <a:t>и</a:t>
            </a:r>
            <a:r>
              <a:rPr lang="ru-RU" sz="1400" dirty="0" smtClean="0"/>
              <a:t> </a:t>
            </a:r>
            <a:r>
              <a:rPr lang="ru-RU" sz="1400" dirty="0" err="1" smtClean="0"/>
              <a:t>тд</a:t>
            </a:r>
            <a:r>
              <a:rPr lang="ru-RU" sz="1400" dirty="0" smtClean="0"/>
              <a:t>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Объект 3" descr="C:\Users\musiczal\Desktop\игрыыыыыы\IMG_20210115_11392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394472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usiczal\Desktop\игрыыыыыы\IMG_20210115_1139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52839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931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171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Метание в цель Дети встают в линию и бросают мешочки, стараясь попасть в обруч или другую цель, можно устроить состязания, кто дальше бросит свой мешочек. Усложнение: увеличиваем расстояние между ребенком и целью   </vt:lpstr>
      <vt:lpstr>Упражнение «Черепашки» Ребенок встает на четвереньки, ему на спину кладется мешочек -«домик», нужно проползти, не уронив свой домик . Усложнение: черепашки ползут преодолевая препятствия. </vt:lpstr>
      <vt:lpstr>Упражнение «Проползи, не урони!» Ребенок ложиться на скамейку, на спину ему кладется мешочек, нужно проползти по скамье, не уронив груз. Усложнение: увеличить дистанцию и количество мешочков. </vt:lpstr>
      <vt:lpstr>Упражнение «Часики» Ребенок  стоит  прямо, с мешочком на голове, покачивая руками вверх-вниз ребенок и проговаривает: «Тик-так, тик-так!» Усложнение: предложить ребенку выполнить упражнение  на скамейке.</vt:lpstr>
      <vt:lpstr>Упражнение  «Высокие и низкие домики» Дети с мешочками (это крыша домика) на голове ходят по группе. По команде: «Низкие домики!» дети идут на полусогнутых ногах, по команде «Высокие домики!»- дети идут на носочках, тянутся вверх. Усложнение: проходим дистанцию ускоряя темп или преодолевая препятствия. </vt:lpstr>
      <vt:lpstr>Упражнение «Жирафики»  Ребенок с мешочком на голове идет по скамейке. Усложнение: ребенок идет по скамье с препятствиями. </vt:lpstr>
      <vt:lpstr>Упражнение «Силачи» Ребенок выполняет упражнения держа мешочки в руках. 1.-поднимаем и опускаем руки вверх-вниз, не сгибая в локтях. 2.-сгибаем руки к плечам, выпрямляем в сторону. 3.-повороты туловища и тд. </vt:lpstr>
      <vt:lpstr>     Упражнение «Передай другу» Ребенок  берёт мешочек двумя руками и передаёт  дружочку из рук в руки  не уронив по часовой и против часовой стрелке по кругу, в линии. Усложнение:1- ребенок передаёт мешочек в линии и обратно;  2-ускоряется время передачи;  3-увеличивается количество мешочков до 2  </vt:lpstr>
      <vt:lpstr>Упражнение «Найди пару» Ребёнок выбирает мешочек и выкладывает к нему другой по цвету. Усложнение: ребёнок выкладывает другой мешочек не синий, не красный, не жёлтый, не зелёный  </vt:lpstr>
      <vt:lpstr> Дидактическая игра   «Цветные коллекции» Ребёнок выбирает предметы из окружения по цвету мешочка для создания коллекции сокровищ. </vt:lpstr>
      <vt:lpstr> Выкладывание фигур  ( снеговик, цветок, солнышко и т.д.) Ребёнок выкладывает фигуры по различным загадкам Усложнение: ребёнок выбирает  карточку с изображением и выкладывает по образцу </vt:lpstr>
      <vt:lpstr>Упражнение «Один- много» Предложить ребёнку на любой плоскости  расположить один и много мешочков. Усложнение: 1-мешочки одного цвета; 2-мешочки разного цвета;3-увеличить количество мешочков</vt:lpstr>
      <vt:lpstr>Построй домик, лесенку, заборчик, башню, дорожку, машинку, корзинку. Предложить ребёнку выложить постройку  из кубиков, используя основной цвет мешочка в центре. Усложнение: при создании лесенки, дорожки и т.д  1-выкладывать парами; 2- по одному цвету;3- разного цвета;4-чередуя цвет;5-шагать по лесенке через мешочки, 6-шагать по мешочкам; 7-шагать змейкой </vt:lpstr>
      <vt:lpstr>Собери круг (по краю обруча выкладываются мешочки (усложнение: чередование мешочков по цвету, выкладывание по образцу)   </vt:lpstr>
      <vt:lpstr>Выкладывание дорожек (короткая, длинная, разноцветная, одноцветная) Предложить ребёнку выложить дорожку одного или разного размера и цвета. </vt:lpstr>
      <vt:lpstr> Дорожки из 1,2,3,4 рядов Ребёнок выкладывает одинаковые ряды мешочков по цвету Усложнение: каждый ряд мешочков уменьшается или добавляется </vt:lpstr>
      <vt:lpstr>Строим башню Предложить ребёнку построить башню из мешочков  Усложнение: 1-одного или разного цвета; 2-низкую или высокую; 3-увеличить количество башен (2 высокие и 1 низкую и т.д) </vt:lpstr>
      <vt:lpstr>Игровая ситуация  «Магазин игрушек» Предложить ребёнку  купить  в магазине игрушку-мешочек определённого цвета Усложнение:1-разложить  игрушки по цвету; 2- положить на полку одну игрушку или много;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</dc:title>
  <dc:creator>musiczal</dc:creator>
  <cp:lastModifiedBy>musiczal</cp:lastModifiedBy>
  <cp:revision>34</cp:revision>
  <dcterms:created xsi:type="dcterms:W3CDTF">2021-01-15T09:01:34Z</dcterms:created>
  <dcterms:modified xsi:type="dcterms:W3CDTF">2021-01-20T10:04:51Z</dcterms:modified>
</cp:coreProperties>
</file>