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6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9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131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5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63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5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8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9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8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4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0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30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7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3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9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EA6-78C8-43D7-8FB5-3F4EF5E80A7F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4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9144000" cy="1395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автономное учреждение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" y="1383632"/>
            <a:ext cx="11177337" cy="5125452"/>
          </a:xfrm>
        </p:spPr>
        <p:txBody>
          <a:bodyPr>
            <a:normAutofit/>
          </a:bodyPr>
          <a:lstStyle/>
          <a:p>
            <a:r>
              <a:rPr lang="ru-RU" b="1" dirty="0"/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 теме: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нравственных качеств личности дошкольников через сказку»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6-7 лет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разработки: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Карташова Галина Юрьевна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ысшей квалификационной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88" y="2683041"/>
            <a:ext cx="5378116" cy="31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5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727"/>
            <a:ext cx="10515600" cy="84221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- ложь, да в ней намек, добрым молодцам урок»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863" y="1118938"/>
            <a:ext cx="10912641" cy="5474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входит в жизнь ребенка с самого раннего возраста, сопровождает на протяжении всего дошкольного детства и остается с ним на всю жизнь. Со сказки начинается его знакомство с миром литературы, с миром человеческих взаимоотношений и со всем окружающим миром в целом. Духовно - нравственные понятия, ярко представленные в образах героев, закрепляются в реальной жизни и взаимоотношениях с близкими людьми, превращаясь в нравственные эталоны, которыми регулируются желания и поступки ребенка. Использование сказок для формирования нравственных чувств, общечеловеческих ценностей дошкольников особенно актуально в настоящее время, так как в условиях современного мира наблюдается искажение первоначального смысла произведений, превращающие сказочное действие из нравственно - поучительного в чисто развлекательное.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726" y="4325306"/>
            <a:ext cx="3221047" cy="22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5306"/>
            <a:ext cx="3118500" cy="22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799" y="4325306"/>
            <a:ext cx="3215392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методической разработки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99412"/>
            <a:ext cx="10688053" cy="504123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предназначена для воспитателей ДОУ. В методической разработке раскрывается актуальность нравственного воспитания на современном этапе, обосновывается необходимость реализации программ нравственного воспитания детей дошкольного возраста в ДОУ посредством сказок. В разработке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планирование, цикл занятий по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нравственных качеств личности дошкольников через сказку для детей 6-7 лет.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разработки – воспитание нравственных качеств личности дошкольников (доброта, дружба, сопереживание, желание прийти на помощь) через сказку.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методическая разработка разработана на основе изучения программ по нравственному воспитанию дошкольников, таких как «Нравственное  воспитание сказкой» Гладких Л.П., «Нравственное воспитание в детском саду» Петрова В.И.,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Стульник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Т.Д., «Воспитание сказкой»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Фесюкова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Л.Б., и реализована на базе МДОАУ «Детский сад 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этой методической разработки является: оказание помощи педагогам – практикам в тематическом планировании работы по вопросам нравственного воспитания дошкольников через сказку для детей 6-7 лет, и методики проведения таких занятий.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266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52663"/>
            <a:ext cx="8911687" cy="19731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целесообразными методами формирования нравственных качеств у детей, является: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содержанием сказки;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вовлечение детей в деятельность;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инсценировка сказки.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9432" y="2634916"/>
            <a:ext cx="4427621" cy="85424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ОЗНАКОМЛЕНИЯ 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СКАЗКОЙ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89212" y="3657600"/>
            <a:ext cx="4342893" cy="22454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воспитателя;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рассказывание;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литературные викторины.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77527" y="2634915"/>
            <a:ext cx="4343400" cy="85424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ФОРМИРОВАНИЯ ВОСПРИЯТИЯ СКАЗКИ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66957" y="3657600"/>
            <a:ext cx="4338674" cy="275523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выразительное чтение;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повторное чтение;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выборочное чтение;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драматизация сказки;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иллюстраций;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на сюжет сказки;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связей между идеей сказки и жизненным опытом детей.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7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71" y="1511939"/>
            <a:ext cx="1646063" cy="3023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07" y="174503"/>
            <a:ext cx="1755800" cy="3023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737" y="3861173"/>
            <a:ext cx="1798260" cy="273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385" y="320820"/>
            <a:ext cx="3524463" cy="15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9326" y="1094820"/>
            <a:ext cx="3456001" cy="172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391" y="3879173"/>
            <a:ext cx="1561986" cy="27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771" y="3890665"/>
            <a:ext cx="3837087" cy="2664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23384" y="25982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народной сказки «Царевна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Несмеяна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Нравственный урок: «Долг платежом красен»</a:t>
            </a:r>
          </a:p>
        </p:txBody>
      </p:sp>
    </p:spTree>
    <p:extLst>
      <p:ext uri="{BB962C8B-B14F-4D97-AF65-F5344CB8AC3E}">
        <p14:creationId xmlns:p14="http://schemas.microsoft.com/office/powerpoint/2010/main" val="195337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15" y="1555464"/>
            <a:ext cx="1920406" cy="2737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88" y="4478855"/>
            <a:ext cx="3950550" cy="1944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405" y="353784"/>
            <a:ext cx="2792210" cy="2054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096" y="4603835"/>
            <a:ext cx="3127519" cy="169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1500" y="726159"/>
            <a:ext cx="2816596" cy="2054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1147" y="4074010"/>
            <a:ext cx="2523963" cy="16948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8146" y="97621"/>
            <a:ext cx="5172283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со сказкой Л. Толстого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Отец и сыновья»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Нравственный урок: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Доброе братство сильнее богатства»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9960" y="2924135"/>
            <a:ext cx="6096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 – продуктивная деятельность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по сказке «Каша из топора»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Нравственный урок: «Смекалка - второе счастье»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0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удачи!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305" y="1825625"/>
            <a:ext cx="54575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7820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435</Words>
  <Application>Microsoft Office PowerPoint</Application>
  <PresentationFormat>Произвольный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Муниципальное дошкольное образовательное автономное учреждение  «Детский сад №114»  </vt:lpstr>
      <vt:lpstr>«Сказка - ложь, да в ней намек, добрым молодцам урок»</vt:lpstr>
      <vt:lpstr>Актуальность методической разработки</vt:lpstr>
      <vt:lpstr>Самыми целесообразными методами формирования нравственных качеств у детей, является: - знакомство с содержанием сказки; -  вовлечение детей в деятельность; - инсценировка сказки.</vt:lpstr>
      <vt:lpstr>Презентация PowerPoint</vt:lpstr>
      <vt:lpstr>Презентация PowerPoint</vt:lpstr>
      <vt:lpstr>Желаем удачи!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 «Детский сад №181»</dc:title>
  <dc:creator>Ми-Ми</dc:creator>
  <cp:lastModifiedBy>Галина Карташова</cp:lastModifiedBy>
  <cp:revision>13</cp:revision>
  <dcterms:created xsi:type="dcterms:W3CDTF">2019-03-27T17:53:32Z</dcterms:created>
  <dcterms:modified xsi:type="dcterms:W3CDTF">2023-01-14T18:35:49Z</dcterms:modified>
</cp:coreProperties>
</file>