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8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DEA6-78C8-43D7-8FB5-3F4EF5E80A7F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FA6A5E4-F0DB-4115-B62A-711B9520C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768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DEA6-78C8-43D7-8FB5-3F4EF5E80A7F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FA6A5E4-F0DB-4115-B62A-711B9520C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590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DEA6-78C8-43D7-8FB5-3F4EF5E80A7F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FA6A5E4-F0DB-4115-B62A-711B9520CD0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1319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DEA6-78C8-43D7-8FB5-3F4EF5E80A7F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FA6A5E4-F0DB-4115-B62A-711B9520C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256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DEA6-78C8-43D7-8FB5-3F4EF5E80A7F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FA6A5E4-F0DB-4115-B62A-711B9520CD0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4635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DEA6-78C8-43D7-8FB5-3F4EF5E80A7F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FA6A5E4-F0DB-4115-B62A-711B9520C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045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DEA6-78C8-43D7-8FB5-3F4EF5E80A7F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A5E4-F0DB-4115-B62A-711B9520C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483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DEA6-78C8-43D7-8FB5-3F4EF5E80A7F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A5E4-F0DB-4115-B62A-711B9520C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898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DEA6-78C8-43D7-8FB5-3F4EF5E80A7F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A5E4-F0DB-4115-B62A-711B9520C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382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DEA6-78C8-43D7-8FB5-3F4EF5E80A7F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FA6A5E4-F0DB-4115-B62A-711B9520C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25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DEA6-78C8-43D7-8FB5-3F4EF5E80A7F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FA6A5E4-F0DB-4115-B62A-711B9520C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346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DEA6-78C8-43D7-8FB5-3F4EF5E80A7F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FA6A5E4-F0DB-4115-B62A-711B9520C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400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DEA6-78C8-43D7-8FB5-3F4EF5E80A7F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A5E4-F0DB-4115-B62A-711B9520C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305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DEA6-78C8-43D7-8FB5-3F4EF5E80A7F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A5E4-F0DB-4115-B62A-711B9520C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171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DEA6-78C8-43D7-8FB5-3F4EF5E80A7F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A5E4-F0DB-4115-B62A-711B9520C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534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DEA6-78C8-43D7-8FB5-3F4EF5E80A7F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FA6A5E4-F0DB-4115-B62A-711B9520C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099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5DEA6-78C8-43D7-8FB5-3F4EF5E80A7F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FA6A5E4-F0DB-4115-B62A-711B9520C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341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28600"/>
            <a:ext cx="9144000" cy="13956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униципальное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образовательное автономное учреждение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«Детский сад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№114»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199" y="1383632"/>
            <a:ext cx="11177337" cy="5125452"/>
          </a:xfrm>
        </p:spPr>
        <p:txBody>
          <a:bodyPr/>
          <a:lstStyle/>
          <a:p>
            <a:r>
              <a:rPr lang="ru-RU" b="1" dirty="0"/>
              <a:t>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по теме: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«Воспитание нравственных качеств личности дошкольников </a:t>
            </a:r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сказку»</a:t>
            </a:r>
          </a:p>
          <a:p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6-7 лет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разработки: </a:t>
            </a:r>
          </a:p>
          <a:p>
            <a:pPr algn="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Карташова Галина Юрьевна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квалификационной категории </a:t>
            </a:r>
          </a:p>
          <a:p>
            <a:pPr algn="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МДОАУ «Детский сад 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114»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967" y="2695071"/>
            <a:ext cx="5378116" cy="312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59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6727"/>
            <a:ext cx="10515600" cy="84221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«Сказка - ложь, да в ней намек, добрым молодцам урок»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9863" y="1118938"/>
            <a:ext cx="10912641" cy="5474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входит в жизнь ребенка с самого раннего возраста, сопровождает на протяжении всего дошкольного детства и остается с ним на всю жизнь. Со сказки начинается его знакомство с миром литературы, с миром человеческих взаимоотношений и со всем окружающим миром в целом. Духовно - нравственные понятия, ярко представленные в образах героев, закрепляются в реальной жизни и взаимоотношениях с близкими людьми, превращаясь в нравственные эталоны, которыми регулируются желания и поступки ребенка. Использование сказок для формирования нравственных чувств, общечеловеческих ценностей дошкольников особенно актуально в настоящее время, так как в условиях современного мира наблюдается искажение первоначального смысла произведений, превращающие сказочное действие из нравственно - поучительного в чисто развлекательное.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726" y="4325306"/>
            <a:ext cx="3221047" cy="226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325306"/>
            <a:ext cx="3118500" cy="226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799" y="4325306"/>
            <a:ext cx="3215392" cy="22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862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568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методической разработки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299412"/>
            <a:ext cx="10688053" cy="504123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предназначена для воспитателей ДОУ. В методической разработке раскрывается актуальность нравственного воспитания на современном этапе, обосновывается необходимость реализации программ нравственного воспитания детей дошкольного возраста в ДОУ посредством сказок. В разработке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перспективное планирование, цикл занятий по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воспитанию нравственных качеств личности дошкольников через сказку для детей 6-7 лет.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задача разработки – воспитание нравственных качеств личности дошкольников (доброта, дружба, сопереживание, желание прийти на помощь) через сказку.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методическая разработка разработана на основе изучения программ по нравственному воспитанию дошкольников, таких как «Нравственное  воспитание сказкой» Гладких Л.П., «Нравственное воспитание в детском саду» Петрова В.И.,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Стульник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Т.Д., «Воспитание сказкой»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Фесюкова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Л.Б., и реализована на базе МДОАУ «Детский сад №181».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этой методической разработки является: оказание помощи педагогам – практикам в тематическом планировании работы по вопросам нравственного воспитания дошкольников через сказку для детей 6-7 лет, и методики проведения таких занятий.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52664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252663"/>
            <a:ext cx="8911687" cy="197317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Самыми целесообразными методами формирования нравственных качеств у детей, является: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содержанием сказки;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вовлечение детей в деятельность;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инсценировка сказки.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69432" y="2634916"/>
            <a:ext cx="4427621" cy="854241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ОЗНАКОМЛЕНИЯ </a:t>
            </a:r>
          </a:p>
          <a:p>
            <a:pPr algn="ctr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СКАЗКОЙ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89212" y="3657600"/>
            <a:ext cx="4342893" cy="224542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чтение воспитателя;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рассказывание;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дидактические игры;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литературные викторины.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77527" y="2634915"/>
            <a:ext cx="4343400" cy="854241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ПРИЁМЫ ФОРМИРОВАНИЯ ВОСПРИЯТИЯ СКАЗКИ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166957" y="3657600"/>
            <a:ext cx="4338674" cy="2755232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выразительное чтение;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повторное чтение;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выборочное чтение;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драматизация сказки;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просмотр иллюстраций;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рисование на сюжет сказки;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установление связей между идеей сказки и жизненным опытом детей.</a:t>
            </a: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874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71" y="1511939"/>
            <a:ext cx="1646063" cy="30238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107" y="174503"/>
            <a:ext cx="1755800" cy="30238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7737" y="3861173"/>
            <a:ext cx="1798260" cy="273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1385" y="320820"/>
            <a:ext cx="3524463" cy="154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9326" y="1094820"/>
            <a:ext cx="3456001" cy="172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0391" y="3879173"/>
            <a:ext cx="1561986" cy="27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6771" y="3890665"/>
            <a:ext cx="3837087" cy="2664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123384" y="259821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Инсценировка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русской народной сказки «Царевна –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Несмеяна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Нравственный урок: «Долг платежом красен»</a:t>
            </a:r>
          </a:p>
        </p:txBody>
      </p:sp>
    </p:spTree>
    <p:extLst>
      <p:ext uri="{BB962C8B-B14F-4D97-AF65-F5344CB8AC3E}">
        <p14:creationId xmlns:p14="http://schemas.microsoft.com/office/powerpoint/2010/main" val="1953379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215" y="1555464"/>
            <a:ext cx="1920406" cy="27373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188" y="4478855"/>
            <a:ext cx="3950550" cy="19447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7405" y="353784"/>
            <a:ext cx="2792210" cy="20545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2096" y="4603835"/>
            <a:ext cx="3127519" cy="16948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1500" y="726159"/>
            <a:ext cx="2816596" cy="20545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1147" y="4074010"/>
            <a:ext cx="2523963" cy="169483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18146" y="97621"/>
            <a:ext cx="5172283" cy="128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Знакомство со сказкой Л. Толстого 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Отец и сыновья»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Нравственный урок: </a:t>
            </a:r>
            <a:endParaRPr lang="ru-RU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Доброе братство сильнее богатства»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19960" y="2924135"/>
            <a:ext cx="6096000" cy="10064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Художественно – продуктивная деятельность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Рисование по сказке «Каша из топора»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Нравственный урок: «Смекалка - второе счастье»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106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Желаем удачи!</a:t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4305" y="1825625"/>
            <a:ext cx="545754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7820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119</TotalTime>
  <Words>435</Words>
  <Application>Microsoft Office PowerPoint</Application>
  <PresentationFormat>Произвольный</PresentationFormat>
  <Paragraphs>46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Легкий дым</vt:lpstr>
      <vt:lpstr>Муниципальное дошкольное образовательное автономное учреждение  «Детский сад №114» </vt:lpstr>
      <vt:lpstr>«Сказка - ложь, да в ней намек, добрым молодцам урок»</vt:lpstr>
      <vt:lpstr>Актуальность методической разработки</vt:lpstr>
      <vt:lpstr>Самыми целесообразными методами формирования нравственных качеств у детей, является: - знакомство с содержанием сказки; -  вовлечение детей в деятельность; - инсценировка сказки.</vt:lpstr>
      <vt:lpstr>Презентация PowerPoint</vt:lpstr>
      <vt:lpstr>Презентация PowerPoint</vt:lpstr>
      <vt:lpstr>Желаем удачи! 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автономное учреждение  «Детский сад №181»</dc:title>
  <dc:creator>Ми-Ми</dc:creator>
  <cp:lastModifiedBy>Галина Карташова</cp:lastModifiedBy>
  <cp:revision>15</cp:revision>
  <cp:lastPrinted>2019-09-03T19:14:33Z</cp:lastPrinted>
  <dcterms:created xsi:type="dcterms:W3CDTF">2019-03-27T17:53:32Z</dcterms:created>
  <dcterms:modified xsi:type="dcterms:W3CDTF">2022-09-12T18:18:18Z</dcterms:modified>
</cp:coreProperties>
</file>