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4" r:id="rId21"/>
    <p:sldId id="276" r:id="rId22"/>
    <p:sldId id="278" r:id="rId23"/>
    <p:sldId id="279" r:id="rId24"/>
    <p:sldId id="283" r:id="rId25"/>
    <p:sldId id="280" r:id="rId26"/>
    <p:sldId id="281" r:id="rId27"/>
    <p:sldId id="277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mosmuseum.ru/wp/wp-content/uploads/2015/02/fasad02-620x349.png" TargetMode="External"/><Relationship Id="rId13" Type="http://schemas.openxmlformats.org/officeDocument/2006/relationships/hyperlink" Target="http://yuzhnoebutovomedia.ru/upload/medialibrary/d46/d460d115b08a999f1e3cfe00d166bf7e.jpg" TargetMode="External"/><Relationship Id="rId18" Type="http://schemas.openxmlformats.org/officeDocument/2006/relationships/hyperlink" Target="https://i1.photo.2gis.com/images/branch/32/4503599649948563_78f1.jpg" TargetMode="External"/><Relationship Id="rId3" Type="http://schemas.openxmlformats.org/officeDocument/2006/relationships/hyperlink" Target="https://www.mos.ru/upload/newsfeed/newsfeed/cvetaev(58).jpg" TargetMode="External"/><Relationship Id="rId21" Type="http://schemas.openxmlformats.org/officeDocument/2006/relationships/hyperlink" Target="https://www.kleo.ru/img/articles/346812_original.jpg" TargetMode="External"/><Relationship Id="rId7" Type="http://schemas.openxmlformats.org/officeDocument/2006/relationships/hyperlink" Target="https://img-fotki.yandex.ru/get/9498/209556413.5/0_b6baa_dddd7711_orig.jpg" TargetMode="External"/><Relationship Id="rId12" Type="http://schemas.openxmlformats.org/officeDocument/2006/relationships/hyperlink" Target="https://s.afisha.ru/mediastorage/d1/24/d3bc67262b2f414cbaee6b7a24d1.jpg" TargetMode="External"/><Relationship Id="rId17" Type="http://schemas.openxmlformats.org/officeDocument/2006/relationships/hyperlink" Target="https://img.lookmytrips.com/images/look5rbo/big-56d2e7e9ff93670a0b063d1a-5702203a33d7e-1bg481q.jpg" TargetMode="External"/><Relationship Id="rId2" Type="http://schemas.openxmlformats.org/officeDocument/2006/relationships/hyperlink" Target="https://www.desktopbackground.org/download/o/2010/05/01/10698_cartoon-wallpapers-download-cartoon-wallpaper-download-free-wallpapers_1366x768_h.jpg" TargetMode="External"/><Relationship Id="rId16" Type="http://schemas.openxmlformats.org/officeDocument/2006/relationships/hyperlink" Target="http://russiakrasava.ru/wp-content/uploads/2015/10/&#1058;&#1088;&#1077;&#1090;&#1100;&#1103;&#1082;&#1086;&#1074;&#1089;&#1082;&#1072;&#1103;-&#1075;&#1072;&#1083;&#1077;&#1088;&#1077;&#1103;-9.jpg" TargetMode="External"/><Relationship Id="rId20" Type="http://schemas.openxmlformats.org/officeDocument/2006/relationships/hyperlink" Target="https://guruturizma.ru/wp-content/uploads/2017/12/experementarium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utidorogi-nn.ru/images/stories/evropa/rossiya/gosudarstvennyy_istoricheskiy_muzey_7.jpg" TargetMode="External"/><Relationship Id="rId11" Type="http://schemas.openxmlformats.org/officeDocument/2006/relationships/hyperlink" Target="https://countryscanner.ru/wp-content/uploads/2016/12/zoologicheskiy-muzey-mgu-countryscanner-20.jpg" TargetMode="External"/><Relationship Id="rId24" Type="http://schemas.openxmlformats.org/officeDocument/2006/relationships/hyperlink" Target="http://moscowalk.ru/images/2014/museum/museum_chocolate/museum_chocolate1.jpg" TargetMode="External"/><Relationship Id="rId5" Type="http://schemas.openxmlformats.org/officeDocument/2006/relationships/hyperlink" Target="http://mosprogulka.ru/_pu/2/45457824.jpg" TargetMode="External"/><Relationship Id="rId15" Type="http://schemas.openxmlformats.org/officeDocument/2006/relationships/hyperlink" Target="https://kelohouse.ru/images/dom196/160x127x6.jpg.pagespeed.ic.4lRi8qAYlZ.webp" TargetMode="External"/><Relationship Id="rId23" Type="http://schemas.openxmlformats.org/officeDocument/2006/relationships/hyperlink" Target="https://img0.liveinternet.ru/images/attach/c/3/76/59/76059066_DSC03049.JPG" TargetMode="External"/><Relationship Id="rId10" Type="http://schemas.openxmlformats.org/officeDocument/2006/relationships/hyperlink" Target="https://countryscanner.ru/wp-content/uploads/2016/12/zoologicheskiy-muzey-mgu-countryscanner-3.jpg" TargetMode="External"/><Relationship Id="rId19" Type="http://schemas.openxmlformats.org/officeDocument/2006/relationships/hyperlink" Target="http://klassniytur.ru/wp-content/uploads/2019/09/robot1.jpg" TargetMode="External"/><Relationship Id="rId4" Type="http://schemas.openxmlformats.org/officeDocument/2006/relationships/hyperlink" Target="https://ipshnik.com/wp-content/uploads/2019/02/post_5c74012c7dfcd.jpg" TargetMode="External"/><Relationship Id="rId9" Type="http://schemas.openxmlformats.org/officeDocument/2006/relationships/hyperlink" Target="https://mosmuseum.ru/collection/" TargetMode="External"/><Relationship Id="rId14" Type="http://schemas.openxmlformats.org/officeDocument/2006/relationships/hyperlink" Target="https://artsavchenko.ru/wp-content/uploads/2019/03/87c52d686617b5961d5424cde6975466.jpg" TargetMode="External"/><Relationship Id="rId22" Type="http://schemas.openxmlformats.org/officeDocument/2006/relationships/hyperlink" Target="https://moscowplaces.ru/wp-content/uploads/2017/07/1600x600-1050x550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ru-RU" dirty="0" smtClean="0"/>
              <a:t> Музеи города Москвы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91683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Презентация для детей подготовительной группы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cvetaev(58).jpg"/>
          <p:cNvPicPr>
            <a:picLocks noChangeAspect="1"/>
          </p:cNvPicPr>
          <p:nvPr/>
        </p:nvPicPr>
        <p:blipFill>
          <a:blip r:embed="rId2" cstate="email"/>
          <a:srcRect t="29925" b="11801"/>
          <a:stretch>
            <a:fillRect/>
          </a:stretch>
        </p:blipFill>
        <p:spPr>
          <a:xfrm>
            <a:off x="0" y="4658407"/>
            <a:ext cx="9144000" cy="219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200" y="3068960"/>
            <a:ext cx="4067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Подготовила:</a:t>
            </a:r>
          </a:p>
          <a:p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</a:rPr>
              <a:t>Даулетова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АЖ 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u="sng" dirty="0" smtClean="0"/>
              <a:t>Зоологический музей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628800"/>
            <a:ext cx="6912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 таком музее хранятся выставленные для просмотра животные (чучела, макеты, кости, отпечатки на камнях; коллекция бабочек, птиц, рыб и т.д.) 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Зоологический музей МГУ имени М.В. Ломоносова</a:t>
            </a:r>
            <a:endParaRPr lang="ru-RU" sz="2800" dirty="0"/>
          </a:p>
        </p:txBody>
      </p:sp>
      <p:pic>
        <p:nvPicPr>
          <p:cNvPr id="3" name="Рисунок 2" descr="zoologicheskiy-muzey-mgu-countryscanner-3.jpg"/>
          <p:cNvPicPr>
            <a:picLocks noChangeAspect="1"/>
          </p:cNvPicPr>
          <p:nvPr/>
        </p:nvPicPr>
        <p:blipFill>
          <a:blip r:embed="rId2" cstate="email"/>
          <a:srcRect l="8263" r="26375"/>
          <a:stretch>
            <a:fillRect/>
          </a:stretch>
        </p:blipFill>
        <p:spPr>
          <a:xfrm>
            <a:off x="395536" y="908720"/>
            <a:ext cx="4333586" cy="4392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51723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Чучело  индийского слона. Молли</a:t>
            </a:r>
          </a:p>
          <a:p>
            <a:pPr algn="ctr"/>
            <a:r>
              <a:rPr lang="ru-RU" i="1" dirty="0" smtClean="0"/>
              <a:t>(Жила в Московском зоопарке).</a:t>
            </a:r>
            <a:endParaRPr lang="ru-RU" i="1" dirty="0"/>
          </a:p>
        </p:txBody>
      </p:sp>
      <p:pic>
        <p:nvPicPr>
          <p:cNvPr id="5" name="Рисунок 4" descr="zoologicheskiy-muzey-mgu-countryscanner-20.jpg"/>
          <p:cNvPicPr>
            <a:picLocks noChangeAspect="1"/>
          </p:cNvPicPr>
          <p:nvPr/>
        </p:nvPicPr>
        <p:blipFill>
          <a:blip r:embed="rId3" cstate="email"/>
          <a:srcRect l="27163" r="21650"/>
          <a:stretch>
            <a:fillRect/>
          </a:stretch>
        </p:blipFill>
        <p:spPr>
          <a:xfrm>
            <a:off x="5004048" y="908721"/>
            <a:ext cx="3816424" cy="4392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54452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Скелет бегемота</a:t>
            </a:r>
            <a:endParaRPr lang="ru-RU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Государственный Дарвиновский музей</a:t>
            </a:r>
            <a:endParaRPr lang="ru-RU" sz="2800" dirty="0"/>
          </a:p>
        </p:txBody>
      </p:sp>
      <p:pic>
        <p:nvPicPr>
          <p:cNvPr id="4" name="Рисунок 3" descr="d3bc67262b2f414cbaee6b7a24d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109472"/>
            <a:ext cx="9144000" cy="57485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Палеонтологический музей им. Ю.А.Орлова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d460d115b08a999f1e3cfe00d166bf7e.jpg"/>
          <p:cNvPicPr>
            <a:picLocks noChangeAspect="1"/>
          </p:cNvPicPr>
          <p:nvPr/>
        </p:nvPicPr>
        <p:blipFill>
          <a:blip r:embed="rId2" cstate="email"/>
          <a:srcRect l="27163" t="5859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Художественный музей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556792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Художественные музеи собирают, изучают и выставляют произведения искусства (декоративно-прикладного, живопись, скульптуру).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Коллекции художественных музеев могут содержать произведения профессиональных художников, народного, детского творчества и т.д.</a:t>
            </a:r>
          </a:p>
          <a:p>
            <a:pPr algn="ctr"/>
            <a:endParaRPr lang="ru-RU" sz="2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Третьяковская галерея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692696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 Московский художественный музей, основанный в 1856 году купцом Павлом Третьяковым</a:t>
            </a:r>
            <a:endParaRPr lang="ru-RU" sz="2000" dirty="0"/>
          </a:p>
        </p:txBody>
      </p:sp>
      <p:pic>
        <p:nvPicPr>
          <p:cNvPr id="4" name="Рисунок 3" descr="160x127x6.jpg.pagespeed.ic.4lRi8qAYlZ.jpg"/>
          <p:cNvPicPr>
            <a:picLocks noChangeAspect="1"/>
          </p:cNvPicPr>
          <p:nvPr/>
        </p:nvPicPr>
        <p:blipFill>
          <a:blip r:embed="rId2" cstate="email"/>
          <a:srcRect l="4326"/>
          <a:stretch>
            <a:fillRect/>
          </a:stretch>
        </p:blipFill>
        <p:spPr>
          <a:xfrm>
            <a:off x="179512" y="1437488"/>
            <a:ext cx="8748464" cy="54205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c52d686617b5961d5424cde6975466.jpg"/>
          <p:cNvPicPr>
            <a:picLocks noChangeAspect="1"/>
          </p:cNvPicPr>
          <p:nvPr/>
        </p:nvPicPr>
        <p:blipFill>
          <a:blip r:embed="rId2" cstate="email"/>
          <a:srcRect l="9051" t="4480" r="9051" b="6756"/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Василий Васнецов , картина «Три богатыря»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ретьяковская-галерея-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50392"/>
            <a:ext cx="9144000" cy="6007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18864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Скульптура.  Автор : М.А. Чижов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Мемориальные музеи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2132856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Музей, посвященный выдающемуся человеку или важному историческому событию.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Например, музей поэта Сергея Есенина, музей художника </a:t>
            </a:r>
            <a:r>
              <a:rPr lang="ru-RU" sz="2400" dirty="0" err="1" smtClean="0"/>
              <a:t>Богородского</a:t>
            </a:r>
            <a:r>
              <a:rPr lang="ru-RU" sz="2400" dirty="0" smtClean="0"/>
              <a:t> Дмитрия, музей Великой Отечественной Войны.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Центральный Музей Великой Отечественной Войны 1941-1945 года</a:t>
            </a:r>
            <a:endParaRPr lang="ru-RU" sz="2800" dirty="0"/>
          </a:p>
        </p:txBody>
      </p:sp>
      <p:pic>
        <p:nvPicPr>
          <p:cNvPr id="3" name="Рисунок 2" descr="big-56d2e7e9ff93670a0b063d1a-5702203a33d7e-1bg481q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/>
              <a:t>Что такое музей? 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Музей – это учреждение, собирающее, хранящее и выставляющее на обозрение произведения искусства, научные коллекции, предметы, представляющие исторический интерес, то есть важные и ценные для истории города, страны или всего мира.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Музей является уникальным мемориальным комплексом, призванным увековечить память о героизме и мужестве, проявленном советскими воинами в годы Великой Отечественной войны.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3599649948563_78f1.jpg"/>
          <p:cNvPicPr>
            <a:picLocks noChangeAspect="1"/>
          </p:cNvPicPr>
          <p:nvPr/>
        </p:nvPicPr>
        <p:blipFill>
          <a:blip r:embed="rId2" cstate="email"/>
          <a:srcRect l="23614" t="19550" r="2751" b="25200"/>
          <a:stretch>
            <a:fillRect/>
          </a:stretch>
        </p:blipFill>
        <p:spPr>
          <a:xfrm>
            <a:off x="0" y="0"/>
            <a:ext cx="6733256" cy="3789040"/>
          </a:xfrm>
          <a:prstGeom prst="rect">
            <a:avLst/>
          </a:prstGeom>
        </p:spPr>
      </p:pic>
      <p:pic>
        <p:nvPicPr>
          <p:cNvPr id="3" name="Рисунок 2" descr="4503599663045745_1fda.jpg"/>
          <p:cNvPicPr>
            <a:picLocks noChangeAspect="1"/>
          </p:cNvPicPr>
          <p:nvPr/>
        </p:nvPicPr>
        <p:blipFill>
          <a:blip r:embed="rId3" cstate="email"/>
          <a:srcRect t="21891" r="8246" b="8186"/>
          <a:stretch>
            <a:fillRect/>
          </a:stretch>
        </p:blipFill>
        <p:spPr>
          <a:xfrm>
            <a:off x="2338736" y="3401616"/>
            <a:ext cx="6805264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 еще несколько интересных музеев Москвы, которые можно посетить вместе с родителями:</a:t>
            </a:r>
            <a:endParaRPr lang="ru-RU" sz="2400" dirty="0"/>
          </a:p>
        </p:txBody>
      </p:sp>
      <p:pic>
        <p:nvPicPr>
          <p:cNvPr id="4" name="Рисунок 3" descr="robot1.jpg"/>
          <p:cNvPicPr>
            <a:picLocks noChangeAspect="1"/>
          </p:cNvPicPr>
          <p:nvPr/>
        </p:nvPicPr>
        <p:blipFill>
          <a:blip r:embed="rId2" cstate="email"/>
          <a:srcRect t="5453" b="5938"/>
          <a:stretch>
            <a:fillRect/>
          </a:stretch>
        </p:blipFill>
        <p:spPr>
          <a:xfrm>
            <a:off x="827584" y="2177480"/>
            <a:ext cx="7920880" cy="468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148478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/>
              <a:t>Робостанция</a:t>
            </a:r>
            <a:r>
              <a:rPr lang="ru-RU" sz="2400" b="1" i="1" dirty="0" smtClean="0"/>
              <a:t>. Роботы со всего мира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088" y="260648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Музей занимательных наук «</a:t>
            </a:r>
            <a:r>
              <a:rPr lang="ru-RU" sz="2400" b="1" i="1" dirty="0" err="1" smtClean="0"/>
              <a:t>Экспериментариум</a:t>
            </a:r>
            <a:r>
              <a:rPr lang="ru-RU" sz="2400" b="1" i="1" dirty="0" smtClean="0"/>
              <a:t>»</a:t>
            </a:r>
          </a:p>
          <a:p>
            <a:endParaRPr lang="ru-RU" dirty="0"/>
          </a:p>
        </p:txBody>
      </p:sp>
      <p:pic>
        <p:nvPicPr>
          <p:cNvPr id="3" name="Рисунок 2" descr="experementarium.jpg"/>
          <p:cNvPicPr>
            <a:picLocks noChangeAspect="1"/>
          </p:cNvPicPr>
          <p:nvPr/>
        </p:nvPicPr>
        <p:blipFill>
          <a:blip r:embed="rId2" cstate="email"/>
          <a:srcRect b="16002"/>
          <a:stretch>
            <a:fillRect/>
          </a:stretch>
        </p:blipFill>
        <p:spPr>
          <a:xfrm>
            <a:off x="0" y="1097360"/>
            <a:ext cx="9144000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6064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Музей истории шоколада</a:t>
            </a:r>
            <a:endParaRPr lang="ru-RU" sz="2400" b="1" i="1" dirty="0"/>
          </a:p>
        </p:txBody>
      </p:sp>
      <p:pic>
        <p:nvPicPr>
          <p:cNvPr id="3" name="Рисунок 2" descr="76059066_DSC03049.jpg"/>
          <p:cNvPicPr>
            <a:picLocks noChangeAspect="1"/>
          </p:cNvPicPr>
          <p:nvPr/>
        </p:nvPicPr>
        <p:blipFill>
          <a:blip r:embed="rId2" cstate="email"/>
          <a:srcRect l="16790" t="10108" b="24080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88640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Музей иллюзий </a:t>
            </a:r>
          </a:p>
          <a:p>
            <a:endParaRPr lang="ru-RU" dirty="0"/>
          </a:p>
        </p:txBody>
      </p:sp>
      <p:pic>
        <p:nvPicPr>
          <p:cNvPr id="4" name="Рисунок 3" descr="346812_origin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58952"/>
            <a:ext cx="9144000" cy="609904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1112" y="332656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Музей Автомобильных Историй</a:t>
            </a:r>
          </a:p>
          <a:p>
            <a:endParaRPr lang="ru-RU" dirty="0"/>
          </a:p>
        </p:txBody>
      </p:sp>
      <p:pic>
        <p:nvPicPr>
          <p:cNvPr id="3" name="Рисунок 2" descr="1600x600-1050x5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4888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 Музеи имеют большое значение в нашей жизни. Музеи хранят историческую память и наследие прошедшего времени.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 В них отражается всё то, что было, и сейчас создается человеком и природой. Это память и для наших детей и внуков.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Для каждого увлечения и интереса можно найти свой музей, чтобы пополнить и расширить свои знания.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Заходите почаще!</a:t>
            </a: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35292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Источники использованных изображений: </a:t>
            </a:r>
          </a:p>
          <a:p>
            <a:endParaRPr lang="ru-RU" dirty="0" smtClean="0"/>
          </a:p>
          <a:p>
            <a:r>
              <a:rPr lang="ru-RU" sz="1400" u="sng" dirty="0" smtClean="0">
                <a:hlinkClick r:id="rId2"/>
              </a:rPr>
              <a:t>https://www.desktopbackground.org/download/o/2010/05/01/10698_cartoon-wallpapers-download-cartoon-wallpaper-download-free-wallpapers_1366x768_h.jpg</a:t>
            </a:r>
            <a:endParaRPr lang="ru-RU" sz="1400" dirty="0" smtClean="0"/>
          </a:p>
          <a:p>
            <a:r>
              <a:rPr lang="ru-RU" sz="1400" u="sng" dirty="0" smtClean="0">
                <a:hlinkClick r:id="rId3"/>
              </a:rPr>
              <a:t>https://www.mos.ru/upload/newsfeed/newsfeed/cvetaev(58).jpg</a:t>
            </a:r>
            <a:endParaRPr lang="ru-RU" sz="1400" dirty="0" smtClean="0"/>
          </a:p>
          <a:p>
            <a:r>
              <a:rPr lang="ru-RU" sz="1400" u="sng" dirty="0" smtClean="0">
                <a:hlinkClick r:id="rId4"/>
              </a:rPr>
              <a:t>https://ipshnik.com/wp-content/uploads/2019/02/post_5c74012c7dfcd.jpg</a:t>
            </a:r>
            <a:endParaRPr lang="ru-RU" sz="1400" dirty="0" smtClean="0"/>
          </a:p>
          <a:p>
            <a:r>
              <a:rPr lang="ru-RU" sz="1400" u="sng" dirty="0" smtClean="0">
                <a:hlinkClick r:id="rId5"/>
              </a:rPr>
              <a:t>http://mosprogulka.ru/_pu/2/45457824.jpg</a:t>
            </a:r>
            <a:endParaRPr lang="ru-RU" sz="1400" dirty="0" smtClean="0"/>
          </a:p>
          <a:p>
            <a:r>
              <a:rPr lang="ru-RU" sz="1400" u="sng" dirty="0" smtClean="0">
                <a:hlinkClick r:id="rId6"/>
              </a:rPr>
              <a:t>https://putidorogi-nn.ru/images/stories/evropa/rossiya/gosudarstvennyy_istoricheskiy_muzey_7.jpg</a:t>
            </a:r>
            <a:endParaRPr lang="ru-RU" sz="1400" dirty="0" smtClean="0"/>
          </a:p>
          <a:p>
            <a:r>
              <a:rPr lang="ru-RU" sz="1400" u="sng" dirty="0" smtClean="0">
                <a:hlinkClick r:id="rId7"/>
              </a:rPr>
              <a:t>https://img-fotki.yandex.ru/get/9498/209556413.5/0_b6baa_dddd7711_orig.jpg</a:t>
            </a:r>
            <a:endParaRPr lang="ru-RU" sz="1400" dirty="0" smtClean="0"/>
          </a:p>
          <a:p>
            <a:r>
              <a:rPr lang="ru-RU" sz="1400" u="sng" dirty="0" smtClean="0">
                <a:hlinkClick r:id="rId8"/>
              </a:rPr>
              <a:t>https://mosmuseum.ru/wp/wp-content/uploads/2015/02/fasad02-620x349.png</a:t>
            </a:r>
            <a:endParaRPr lang="ru-RU" sz="1400" dirty="0" smtClean="0"/>
          </a:p>
          <a:p>
            <a:r>
              <a:rPr lang="ru-RU" sz="1400" u="sng" dirty="0" smtClean="0">
                <a:hlinkClick r:id="rId9"/>
              </a:rPr>
              <a:t>https://mosmuseum.ru/collection/</a:t>
            </a:r>
            <a:endParaRPr lang="ru-RU" sz="1400" dirty="0" smtClean="0"/>
          </a:p>
          <a:p>
            <a:r>
              <a:rPr lang="ru-RU" sz="1400" u="sng" dirty="0" smtClean="0">
                <a:hlinkClick r:id="rId10"/>
              </a:rPr>
              <a:t>https://countryscanner.ru/wp-content/uploads/2016/12/zoologicheskiy-muzey-mgu-countryscanner-3.jpg</a:t>
            </a:r>
            <a:endParaRPr lang="ru-RU" sz="1400" dirty="0" smtClean="0"/>
          </a:p>
          <a:p>
            <a:r>
              <a:rPr lang="ru-RU" sz="1400" u="sng" dirty="0" smtClean="0">
                <a:hlinkClick r:id="rId11"/>
              </a:rPr>
              <a:t>https://countryscanner.ru/wp-content/uploads/2016/12/zoologicheskiy-muzey-mgu-countryscanner-20.jpg</a:t>
            </a:r>
            <a:endParaRPr lang="ru-RU" sz="1400" dirty="0" smtClean="0"/>
          </a:p>
          <a:p>
            <a:r>
              <a:rPr lang="ru-RU" sz="1400" u="sng" dirty="0" smtClean="0">
                <a:hlinkClick r:id="rId12"/>
              </a:rPr>
              <a:t>https://s.afisha.ru/mediastorage/d1/24/d3bc67262b2f414cbaee6b7a24d1.jpg</a:t>
            </a:r>
            <a:endParaRPr lang="ru-RU" sz="1400" dirty="0" smtClean="0"/>
          </a:p>
          <a:p>
            <a:r>
              <a:rPr lang="ru-RU" sz="1400" u="sng" dirty="0" smtClean="0">
                <a:hlinkClick r:id="rId13"/>
              </a:rPr>
              <a:t>http://yuzhnoebutovomedia.ru/upload/medialibrary/d46/d460d115b08a999f1e3cfe00d166bf7e.jpg</a:t>
            </a:r>
            <a:endParaRPr lang="ru-RU" sz="1400" dirty="0" smtClean="0"/>
          </a:p>
          <a:p>
            <a:r>
              <a:rPr lang="ru-RU" sz="1400" u="sng" dirty="0" smtClean="0">
                <a:hlinkClick r:id="rId14"/>
              </a:rPr>
              <a:t>https://artsavchenko.ru/wp-content/uploads/2019/03/87c52d686617b5961d5424cde6975466.jpg</a:t>
            </a:r>
            <a:endParaRPr lang="ru-RU" sz="1400" dirty="0" smtClean="0"/>
          </a:p>
          <a:p>
            <a:r>
              <a:rPr lang="ru-RU" sz="1400" u="sng" dirty="0" smtClean="0">
                <a:hlinkClick r:id="rId15"/>
              </a:rPr>
              <a:t>https://kelohouse.ru/images/dom196/160x127x6.jpg.pagespeed.ic.4lRi8qAYlZ.webp</a:t>
            </a:r>
            <a:endParaRPr lang="ru-RU" sz="1400" dirty="0" smtClean="0"/>
          </a:p>
          <a:p>
            <a:r>
              <a:rPr lang="ru-RU" sz="1400" u="sng" dirty="0" smtClean="0">
                <a:hlinkClick r:id="rId16"/>
              </a:rPr>
              <a:t>http://russiakrasava.ru/wp-content/uploads/2015/10/Третьяковская-галерея-9.jpg</a:t>
            </a:r>
            <a:endParaRPr lang="ru-RU" sz="1400" dirty="0" smtClean="0"/>
          </a:p>
          <a:p>
            <a:r>
              <a:rPr lang="ru-RU" sz="1400" u="sng" dirty="0" smtClean="0">
                <a:hlinkClick r:id="rId17"/>
              </a:rPr>
              <a:t>https://img.lookmytrips.com/images/look5rbo/big-56d2e7e9ff93670a0b063d1a-5702203a33d7e-1bg481q.jpg</a:t>
            </a:r>
            <a:endParaRPr lang="ru-RU" sz="1400" dirty="0" smtClean="0"/>
          </a:p>
          <a:p>
            <a:r>
              <a:rPr lang="ru-RU" sz="1400" u="sng" dirty="0" smtClean="0">
                <a:hlinkClick r:id="rId18"/>
              </a:rPr>
              <a:t>https://i1.photo.2gis.com/images/branch/32/4503599649948563_78f1.jpg</a:t>
            </a:r>
            <a:endParaRPr lang="ru-RU" sz="1400" dirty="0" smtClean="0"/>
          </a:p>
          <a:p>
            <a:r>
              <a:rPr lang="ru-RU" sz="1400" u="sng" dirty="0" smtClean="0">
                <a:hlinkClick r:id="rId19"/>
              </a:rPr>
              <a:t>http://klassniytur.ru/wp-content/uploads/2019/09/robot1.jpg</a:t>
            </a:r>
            <a:endParaRPr lang="ru-RU" sz="1400" dirty="0" smtClean="0"/>
          </a:p>
          <a:p>
            <a:r>
              <a:rPr lang="ru-RU" sz="1400" u="sng" dirty="0" smtClean="0">
                <a:hlinkClick r:id="rId20"/>
              </a:rPr>
              <a:t>https://guruturizma.ru/wp-content/uploads/2017/12/experementarium.jpg</a:t>
            </a:r>
            <a:endParaRPr lang="ru-RU" sz="1400" dirty="0" smtClean="0"/>
          </a:p>
          <a:p>
            <a:r>
              <a:rPr lang="ru-RU" sz="1400" u="sng" dirty="0" smtClean="0">
                <a:hlinkClick r:id="rId21"/>
              </a:rPr>
              <a:t>https://www.kleo.ru/img/articles/346812_original.jpg</a:t>
            </a:r>
            <a:endParaRPr lang="ru-RU" sz="1400" dirty="0" smtClean="0"/>
          </a:p>
          <a:p>
            <a:r>
              <a:rPr lang="ru-RU" sz="1400" dirty="0" smtClean="0">
                <a:hlinkClick r:id="rId22"/>
              </a:rPr>
              <a:t>https://moscowplaces.ru/wp-content/uploads/2017/07/1600x600-1050x550.jpg</a:t>
            </a:r>
            <a:endParaRPr lang="ru-RU" sz="1400" dirty="0" smtClean="0"/>
          </a:p>
          <a:p>
            <a:r>
              <a:rPr lang="en-US" sz="1400" dirty="0" smtClean="0">
                <a:hlinkClick r:id="rId23"/>
              </a:rPr>
              <a:t>https://img0.liveinternet.ru/images/attach/c/3/76/59/76059066_DSC03049.JPG</a:t>
            </a:r>
            <a:endParaRPr lang="ru-RU" sz="1400" dirty="0" smtClean="0"/>
          </a:p>
          <a:p>
            <a:r>
              <a:rPr lang="en-US" sz="1400" dirty="0" smtClean="0">
                <a:hlinkClick r:id="rId24"/>
              </a:rPr>
              <a:t>http://moscowalk.ru/images/2014/museum/museum_chocolate/museum_chocolate1.jpg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бывают музеи?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На свете очень много разных музеев, но их можно разделить по предметам, которые в них хранятся: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Исторические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Краеведческие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Зоологические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Художественные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Мемориальные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Научно-технические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Тематические (Музей пуговицы, Музей самоваров, музей шоколада и пр.)</a:t>
            </a: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Исторический музей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 таком музее находятся древние книги, уникальные артефакты, найденные во время раскопок в разных частях страны, и многие другие предметы, рассказывающие о многовековой истории страны.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Государственный исторический музей города Москвы</a:t>
            </a:r>
            <a:br>
              <a:rPr lang="ru-RU" sz="2400" dirty="0" smtClean="0"/>
            </a:br>
            <a:r>
              <a:rPr lang="ru-RU" sz="1800" i="1" dirty="0" smtClean="0"/>
              <a:t>(фото здания, далее экспонаты)</a:t>
            </a:r>
            <a:endParaRPr lang="ru-RU" sz="2400" i="1" dirty="0"/>
          </a:p>
        </p:txBody>
      </p:sp>
      <p:pic>
        <p:nvPicPr>
          <p:cNvPr id="6" name="Рисунок 5" descr="45457824.jpg"/>
          <p:cNvPicPr>
            <a:picLocks noChangeAspect="1"/>
          </p:cNvPicPr>
          <p:nvPr/>
        </p:nvPicPr>
        <p:blipFill>
          <a:blip r:embed="rId2" cstate="email"/>
          <a:srcRect t="9217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osudarstvennyy_istoricheskiy_muzey_7.jpg"/>
          <p:cNvPicPr>
            <a:picLocks noChangeAspect="1"/>
          </p:cNvPicPr>
          <p:nvPr/>
        </p:nvPicPr>
        <p:blipFill>
          <a:blip r:embed="rId2" cstate="email"/>
          <a:srcRect t="20690"/>
          <a:stretch>
            <a:fillRect/>
          </a:stretch>
        </p:blipFill>
        <p:spPr>
          <a:xfrm>
            <a:off x="2051720" y="0"/>
            <a:ext cx="7092280" cy="3905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_0068 (Копировать).jpg"/>
          <p:cNvPicPr>
            <a:picLocks noChangeAspect="1"/>
          </p:cNvPicPr>
          <p:nvPr/>
        </p:nvPicPr>
        <p:blipFill>
          <a:blip r:embed="rId3" cstate="email"/>
          <a:srcRect t="13821"/>
          <a:stretch>
            <a:fillRect/>
          </a:stretch>
        </p:blipFill>
        <p:spPr>
          <a:xfrm>
            <a:off x="0" y="3258412"/>
            <a:ext cx="5472608" cy="359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80112" y="4077072"/>
            <a:ext cx="3563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Представлены предметы быта, найденные на раскопках либо сохранившиеся до наших дней.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Краеведческий музей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772816"/>
            <a:ext cx="7488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Музей, в котором отражается жизнь определенного края ( деревни, поселка, города). В таком музее собраны произведения искусства или ремесла; документы, в которых описана история края; предметы быта (то есть, посуда, одежда, обувь, мебель, деньги) .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Музей Москвы</a:t>
            </a:r>
            <a:endParaRPr lang="ru-RU" sz="2800" dirty="0"/>
          </a:p>
        </p:txBody>
      </p:sp>
      <p:pic>
        <p:nvPicPr>
          <p:cNvPr id="3" name="Рисунок 2" descr="fasad02-620x349.png"/>
          <p:cNvPicPr>
            <a:picLocks noChangeAspect="1"/>
          </p:cNvPicPr>
          <p:nvPr/>
        </p:nvPicPr>
        <p:blipFill>
          <a:blip r:embed="rId2" cstate="email"/>
          <a:srcRect r="4207"/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88640"/>
            <a:ext cx="4048125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501317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Машинка для пробивки банковских чеков. XIX-XX вв.</a:t>
            </a:r>
            <a:endParaRPr lang="ru-RU" dirty="0"/>
          </a:p>
        </p:txBody>
      </p:sp>
      <p:pic>
        <p:nvPicPr>
          <p:cNvPr id="5" name="Рисунок 4" descr="75.jpg"/>
          <p:cNvPicPr>
            <a:picLocks noChangeAspect="1"/>
          </p:cNvPicPr>
          <p:nvPr/>
        </p:nvPicPr>
        <p:blipFill>
          <a:blip r:embed="rId3" cstate="email"/>
          <a:srcRect b="7340"/>
          <a:stretch>
            <a:fillRect/>
          </a:stretch>
        </p:blipFill>
        <p:spPr>
          <a:xfrm>
            <a:off x="4788024" y="188640"/>
            <a:ext cx="3581400" cy="4536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064" y="501317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Фрагмент выставки «Шкафы Москвы», 2018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150</TotalTime>
  <Words>378</Words>
  <Application>Microsoft Office PowerPoint</Application>
  <PresentationFormat>Экран (4:3)</PresentationFormat>
  <Paragraphs>87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Музеи города Москвы</vt:lpstr>
      <vt:lpstr>Презентация PowerPoint</vt:lpstr>
      <vt:lpstr>Какие бывают музеи? </vt:lpstr>
      <vt:lpstr>Исторический музей</vt:lpstr>
      <vt:lpstr>Государственный исторический музей города Москвы (фото здания, далее экспонаты)</vt:lpstr>
      <vt:lpstr>Презентация PowerPoint</vt:lpstr>
      <vt:lpstr>Краеведческий музей</vt:lpstr>
      <vt:lpstr>Музей Москвы</vt:lpstr>
      <vt:lpstr>Презентация PowerPoint</vt:lpstr>
      <vt:lpstr>Зоологический музей</vt:lpstr>
      <vt:lpstr>Зоологический музей МГУ имени М.В. Ломоносова</vt:lpstr>
      <vt:lpstr>Государственный Дарвиновский музей</vt:lpstr>
      <vt:lpstr>Палеонтологический музей им. Ю.А.Орлова </vt:lpstr>
      <vt:lpstr>Художественный музей</vt:lpstr>
      <vt:lpstr>Третьяковская галерея</vt:lpstr>
      <vt:lpstr>Презентация PowerPoint</vt:lpstr>
      <vt:lpstr>Презентация PowerPoint</vt:lpstr>
      <vt:lpstr>Мемориальные музеи</vt:lpstr>
      <vt:lpstr>Центральный Музей Великой Отечественной Войны 1941-1945 года</vt:lpstr>
      <vt:lpstr>      Музей является уникальным мемориальным комплексом, призванным увековечить память о героизме и мужестве, проявленном советскими воинами в годы Великой Отечественной войны.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Музей. Музеи Москвы</dc:title>
  <dc:creator>Владелец</dc:creator>
  <cp:lastModifiedBy>Николай Шевченко</cp:lastModifiedBy>
  <cp:revision>28</cp:revision>
  <dcterms:created xsi:type="dcterms:W3CDTF">2021-01-10T12:58:30Z</dcterms:created>
  <dcterms:modified xsi:type="dcterms:W3CDTF">2022-03-15T07:53:58Z</dcterms:modified>
</cp:coreProperties>
</file>