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4" r:id="rId6"/>
    <p:sldId id="265" r:id="rId7"/>
    <p:sldId id="267" r:id="rId8"/>
    <p:sldId id="273" r:id="rId9"/>
    <p:sldId id="271" r:id="rId10"/>
    <p:sldId id="288" r:id="rId11"/>
    <p:sldId id="289" r:id="rId12"/>
    <p:sldId id="275" r:id="rId13"/>
    <p:sldId id="290" r:id="rId14"/>
    <p:sldId id="276" r:id="rId15"/>
    <p:sldId id="291" r:id="rId16"/>
    <p:sldId id="277" r:id="rId17"/>
    <p:sldId id="283" r:id="rId18"/>
    <p:sldId id="278" r:id="rId19"/>
    <p:sldId id="292" r:id="rId20"/>
    <p:sldId id="284" r:id="rId21"/>
    <p:sldId id="294" r:id="rId22"/>
    <p:sldId id="298" r:id="rId23"/>
    <p:sldId id="297" r:id="rId24"/>
    <p:sldId id="293" r:id="rId25"/>
    <p:sldId id="300" r:id="rId26"/>
    <p:sldId id="299" r:id="rId27"/>
    <p:sldId id="301" r:id="rId28"/>
    <p:sldId id="303" r:id="rId29"/>
    <p:sldId id="302" r:id="rId30"/>
    <p:sldId id="305" r:id="rId31"/>
    <p:sldId id="306" r:id="rId32"/>
    <p:sldId id="287" r:id="rId33"/>
    <p:sldId id="304" r:id="rId34"/>
    <p:sldId id="308" r:id="rId35"/>
    <p:sldId id="307" r:id="rId36"/>
    <p:sldId id="309" r:id="rId37"/>
    <p:sldId id="317" r:id="rId38"/>
    <p:sldId id="279" r:id="rId39"/>
    <p:sldId id="312" r:id="rId40"/>
    <p:sldId id="314" r:id="rId41"/>
    <p:sldId id="315" r:id="rId42"/>
    <p:sldId id="313" r:id="rId43"/>
    <p:sldId id="311" r:id="rId44"/>
    <p:sldId id="310" r:id="rId45"/>
    <p:sldId id="280" r:id="rId46"/>
    <p:sldId id="281" r:id="rId47"/>
    <p:sldId id="282" r:id="rId48"/>
    <p:sldId id="286" r:id="rId49"/>
    <p:sldId id="285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4CB39-3BB9-4428-A524-50E26C5F11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DD41-6CA8-45BB-838A-6F68EBFC1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009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4CB39-3BB9-4428-A524-50E26C5F11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DD41-6CA8-45BB-838A-6F68EBFC1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64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4CB39-3BB9-4428-A524-50E26C5F11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DD41-6CA8-45BB-838A-6F68EBFC1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81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4CB39-3BB9-4428-A524-50E26C5F11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DD41-6CA8-45BB-838A-6F68EBFC1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99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4CB39-3BB9-4428-A524-50E26C5F11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DD41-6CA8-45BB-838A-6F68EBFC1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85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4CB39-3BB9-4428-A524-50E26C5F11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DD41-6CA8-45BB-838A-6F68EBFC1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8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4CB39-3BB9-4428-A524-50E26C5F11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DD41-6CA8-45BB-838A-6F68EBFC1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15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4CB39-3BB9-4428-A524-50E26C5F11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DD41-6CA8-45BB-838A-6F68EBFC1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39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4CB39-3BB9-4428-A524-50E26C5F11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DD41-6CA8-45BB-838A-6F68EBFC1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30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4CB39-3BB9-4428-A524-50E26C5F11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DD41-6CA8-45BB-838A-6F68EBFC1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78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4CB39-3BB9-4428-A524-50E26C5F11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4DD41-6CA8-45BB-838A-6F68EBFC1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47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4CB39-3BB9-4428-A524-50E26C5F11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4DD41-6CA8-45BB-838A-6F68EBFC1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8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94" y="4626590"/>
            <a:ext cx="2538761" cy="19224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05481"/>
            <a:ext cx="9144000" cy="79083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МДОАУ «ЦРР - детский сад № 104 «Золотая рыбка» г. Орска»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61535" y="2014151"/>
            <a:ext cx="7797114" cy="4534930"/>
          </a:xfrm>
        </p:spPr>
        <p:txBody>
          <a:bodyPr>
            <a:normAutofit fontScale="85000" lnSpcReduction="20000"/>
          </a:bodyPr>
          <a:lstStyle/>
          <a:p>
            <a:r>
              <a:rPr lang="ru-RU" sz="4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работы </a:t>
            </a:r>
          </a:p>
          <a:p>
            <a:r>
              <a:rPr lang="ru-RU" sz="4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r>
              <a:rPr lang="ru-RU" sz="4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«Подвижные игры</a:t>
            </a:r>
          </a:p>
          <a:p>
            <a:r>
              <a:rPr lang="ru-RU" sz="4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физическом развитии детей дошкольного </a:t>
            </a:r>
            <a:r>
              <a:rPr lang="ru-RU" sz="4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возраста»</a:t>
            </a:r>
          </a:p>
          <a:p>
            <a:endParaRPr lang="ru-RU" sz="4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Рябова Любовь Ивановна,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 1 КК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>
                <a:solidFill>
                  <a:srgbClr val="C00000"/>
                </a:solidFill>
              </a:rPr>
              <a:t> </a:t>
            </a:r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62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9" y="645459"/>
            <a:ext cx="4267200" cy="32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58" y="645459"/>
            <a:ext cx="4267200" cy="320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40" y="4056530"/>
            <a:ext cx="3496235" cy="26221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4048" y="151428"/>
            <a:ext cx="5242204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тематической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endParaRPr lang="ru-RU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17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4048" y="151428"/>
            <a:ext cx="5242204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тематической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endParaRPr lang="ru-RU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6" y="829234"/>
            <a:ext cx="4141694" cy="31062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436" y="3406588"/>
            <a:ext cx="4195481" cy="31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83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r="5989" b="5717"/>
          <a:stretch/>
        </p:blipFill>
        <p:spPr>
          <a:xfrm>
            <a:off x="232011" y="788117"/>
            <a:ext cx="4142145" cy="3197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i.mycdn.me/i?r=AzEPZsRbOZEKgBhR0XGMT1Rk6Z8NtJ9JQVsFOxLsSJrBM6aKTM5SRkZCeTgDn6uOy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03" y="3430774"/>
            <a:ext cx="4302133" cy="304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43612" y="151428"/>
            <a:ext cx="3303084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tabLst>
                <a:tab pos="45720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Составление картотек</a:t>
            </a:r>
            <a:endParaRPr lang="ru-RU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 t="38221" r="27010" b="8840"/>
          <a:stretch/>
        </p:blipFill>
        <p:spPr>
          <a:xfrm>
            <a:off x="3875964" y="3548418"/>
            <a:ext cx="4926842" cy="314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74" y="638934"/>
            <a:ext cx="4599059" cy="2765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18615" y="151428"/>
            <a:ext cx="8284191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tabLst>
                <a:tab pos="45720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Консультация для педагогов «Картотеки подвижных игр»</a:t>
            </a:r>
            <a:endParaRPr lang="ru-RU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4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19421" r="18853"/>
          <a:stretch/>
        </p:blipFill>
        <p:spPr>
          <a:xfrm>
            <a:off x="4039738" y="3334602"/>
            <a:ext cx="4667534" cy="3405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r="16278"/>
          <a:stretch/>
        </p:blipFill>
        <p:spPr>
          <a:xfrm>
            <a:off x="450376" y="693039"/>
            <a:ext cx="4394579" cy="3160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18615" y="151428"/>
            <a:ext cx="8284191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tabLst>
                <a:tab pos="45720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Консультация для педагогов «Картотеки подвижных игр»</a:t>
            </a:r>
            <a:endParaRPr lang="ru-RU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3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1" r="4978"/>
          <a:stretch/>
        </p:blipFill>
        <p:spPr>
          <a:xfrm>
            <a:off x="450375" y="616362"/>
            <a:ext cx="4498243" cy="3245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4" r="13522"/>
          <a:stretch/>
        </p:blipFill>
        <p:spPr>
          <a:xfrm>
            <a:off x="4435522" y="3378446"/>
            <a:ext cx="4053386" cy="326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18615" y="151428"/>
            <a:ext cx="8284191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tabLst>
                <a:tab pos="45720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Консультация для педагогов «Картотеки подвижных игр»</a:t>
            </a:r>
            <a:endParaRPr lang="ru-RU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76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6" r="6415"/>
          <a:stretch/>
        </p:blipFill>
        <p:spPr>
          <a:xfrm>
            <a:off x="567529" y="841462"/>
            <a:ext cx="3683220" cy="2295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/>
          <a:stretch/>
        </p:blipFill>
        <p:spPr>
          <a:xfrm>
            <a:off x="5124733" y="841462"/>
            <a:ext cx="3159457" cy="2361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5" y="3738757"/>
            <a:ext cx="3781049" cy="283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22" y="3418700"/>
            <a:ext cx="2865847" cy="315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18615" y="151428"/>
            <a:ext cx="8284191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tabLst>
                <a:tab pos="45720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Консультации по теме в группах</a:t>
            </a:r>
            <a:endParaRPr lang="ru-RU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5" y="3549399"/>
            <a:ext cx="4471955" cy="304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02" y="3549399"/>
            <a:ext cx="2900858" cy="3008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5" y="374269"/>
            <a:ext cx="3735184" cy="27181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13251" y="660872"/>
            <a:ext cx="426642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платформа «Здоровый дошкольник»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 представлены различные консультации</a:t>
            </a:r>
          </a:p>
          <a:p>
            <a:pPr algn="ctr"/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(МДОАУ № 104 является инновационной площадкой</a:t>
            </a:r>
          </a:p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здоровьесбережению</a:t>
            </a:r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962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529" y="203763"/>
            <a:ext cx="8147054" cy="4416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этап. Обучение педагогов проведению подвижных игр.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8" y="886937"/>
            <a:ext cx="5531238" cy="3111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06" y="3659297"/>
            <a:ext cx="5256277" cy="295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383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20991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с детьми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36542"/>
            <a:ext cx="4262057" cy="5317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7" y="1036542"/>
            <a:ext cx="3894117" cy="5317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42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292" y="1062681"/>
            <a:ext cx="8144647" cy="8031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– движение и действие.</a:t>
            </a: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6541" r="173"/>
          <a:stretch/>
        </p:blipFill>
        <p:spPr>
          <a:xfrm>
            <a:off x="963827" y="1865871"/>
            <a:ext cx="7129849" cy="444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50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62" y="566957"/>
            <a:ext cx="5220153" cy="30368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850" y="3740463"/>
            <a:ext cx="5389179" cy="2947207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74862" y="119810"/>
            <a:ext cx="7886700" cy="620991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с детьми в бассейне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63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1052793"/>
            <a:ext cx="4726393" cy="26585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69" y="3874495"/>
            <a:ext cx="4901701" cy="2757207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74862" y="119810"/>
            <a:ext cx="7886700" cy="620991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с детьми в бассейне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39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3" y="889687"/>
            <a:ext cx="5268260" cy="29633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56" y="3853083"/>
            <a:ext cx="4901701" cy="2757207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4862" y="119810"/>
            <a:ext cx="7886700" cy="620991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с детьми в бассейне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1052793"/>
            <a:ext cx="8264462" cy="464876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92293" y="263245"/>
            <a:ext cx="7886700" cy="620991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с детьми в бассейне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8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4778"/>
            <a:ext cx="7886700" cy="65490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на суше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56" y="1719748"/>
            <a:ext cx="4173754" cy="49230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5" y="889687"/>
            <a:ext cx="4446565" cy="406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8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4778"/>
            <a:ext cx="7886700" cy="65490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на суше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2" y="889687"/>
            <a:ext cx="4649695" cy="34872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79" y="1667435"/>
            <a:ext cx="3610535" cy="481404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930587" y="5826573"/>
            <a:ext cx="4514290" cy="65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лишний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80892" y="3747003"/>
            <a:ext cx="4514290" cy="65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Удочка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4778"/>
            <a:ext cx="7886700" cy="65490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на суше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20481"/>
            <a:ext cx="3665444" cy="48872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14" y="1828799"/>
            <a:ext cx="3664324" cy="488576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0" y="6059655"/>
            <a:ext cx="4514290" cy="65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Пузырь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7710" y="5252831"/>
            <a:ext cx="4514290" cy="65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и дождик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11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4778"/>
            <a:ext cx="7886700" cy="65490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на суше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0" y="1134034"/>
            <a:ext cx="3916456" cy="522194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432487" y="5701066"/>
            <a:ext cx="4514290" cy="65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Передай мяч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4778"/>
            <a:ext cx="7886700" cy="65490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на суше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877697" y="4983889"/>
            <a:ext cx="4514290" cy="65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Передай варежку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6"/>
          <a:stretch/>
        </p:blipFill>
        <p:spPr>
          <a:xfrm>
            <a:off x="536985" y="1048970"/>
            <a:ext cx="4340712" cy="544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4778"/>
            <a:ext cx="7886700" cy="65490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на суше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432487" y="5701066"/>
            <a:ext cx="4514290" cy="65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Вышибалы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7"/>
          <a:stretch/>
        </p:blipFill>
        <p:spPr>
          <a:xfrm>
            <a:off x="442557" y="889687"/>
            <a:ext cx="4395099" cy="5511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1"/>
          <a:stretch/>
        </p:blipFill>
        <p:spPr>
          <a:xfrm>
            <a:off x="5269081" y="889688"/>
            <a:ext cx="3432362" cy="4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1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562" y="4253716"/>
            <a:ext cx="3966519" cy="24747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8411" y="407773"/>
            <a:ext cx="806896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Двигательная активность – является важнейшим компонентом образа жизни и здоровья дошкольников.</a:t>
            </a:r>
          </a:p>
          <a:p>
            <a:pPr algn="just">
              <a:spcAft>
                <a:spcPts val="1200"/>
              </a:spcAft>
            </a:pPr>
            <a:r>
              <a:rPr lang="ru-RU" sz="2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Недостаточность двигательных функций проявляется во всех компонентах моторики: в общей, в тонких движениях кистей и пальцев рук, в мимической и речевой моторике, что приводит к плохой координации движения в сложных действиях по самообслуживанию, в трудовых процессах.</a:t>
            </a:r>
          </a:p>
          <a:p>
            <a:pPr algn="just">
              <a:spcAft>
                <a:spcPts val="1200"/>
              </a:spcAft>
            </a:pPr>
            <a:endParaRPr lang="ru-RU" dirty="0" smtClean="0">
              <a:solidFill>
                <a:srgbClr val="01010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ru-RU" dirty="0" smtClean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71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4778"/>
            <a:ext cx="7886700" cy="65490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на суше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432487" y="5701066"/>
            <a:ext cx="4514290" cy="65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Ручеек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889687"/>
            <a:ext cx="4227465" cy="56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4778"/>
            <a:ext cx="7886700" cy="65490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на суше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432487" y="5701066"/>
            <a:ext cx="4514290" cy="65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Ручеек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/>
          <a:stretch/>
        </p:blipFill>
        <p:spPr>
          <a:xfrm>
            <a:off x="1269242" y="867803"/>
            <a:ext cx="6974005" cy="483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8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37" y="222421"/>
            <a:ext cx="4114799" cy="41147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36" y="2788566"/>
            <a:ext cx="4448433" cy="3842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818" y="507174"/>
            <a:ext cx="2341387" cy="177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2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4778"/>
            <a:ext cx="7886700" cy="65490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игры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7" y="889687"/>
            <a:ext cx="4301938" cy="573591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358248" y="5826572"/>
            <a:ext cx="4514290" cy="65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Цветной биатлон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29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4778"/>
            <a:ext cx="7886700" cy="65490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игры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432487" y="5701066"/>
            <a:ext cx="4514290" cy="65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Катание на санках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26185"/>
            <a:ext cx="8068235" cy="453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3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4778"/>
            <a:ext cx="7886700" cy="65490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игры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432487" y="5701066"/>
            <a:ext cx="4514290" cy="65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Катание на тюбинге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889686"/>
            <a:ext cx="8553563" cy="48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4778"/>
            <a:ext cx="7886700" cy="65490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игры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432487" y="5701066"/>
            <a:ext cx="4514290" cy="65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Хоккей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7" y="1043268"/>
            <a:ext cx="7994524" cy="44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7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34778"/>
            <a:ext cx="7886700" cy="65490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игры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6203091"/>
            <a:ext cx="4514290" cy="65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на ватрушках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0" y="889687"/>
            <a:ext cx="4398683" cy="3299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03" y="3607327"/>
            <a:ext cx="4052047" cy="30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819718" y="1776975"/>
            <a:ext cx="7886700" cy="27950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</a:t>
            </a:r>
          </a:p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4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88" y="332569"/>
            <a:ext cx="4534702" cy="621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555492" y="2786455"/>
            <a:ext cx="3588508" cy="65490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папа, я –</a:t>
            </a:r>
          </a:p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портивная семья – 2023 г.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810" y="430586"/>
            <a:ext cx="7076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оль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подвижной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игры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7838" y="1532238"/>
            <a:ext cx="3719384" cy="19152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физическое развитие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2693" y="1840952"/>
            <a:ext cx="3929449" cy="21253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Умственное развитие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981903">
            <a:off x="3002692" y="988541"/>
            <a:ext cx="308919" cy="5436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9552265">
            <a:off x="5622187" y="1093812"/>
            <a:ext cx="308919" cy="7227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483294">
            <a:off x="4450498" y="1165029"/>
            <a:ext cx="308919" cy="296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19046" y="4211570"/>
            <a:ext cx="3657600" cy="2236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Нравственное воспитание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27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31" y="198191"/>
            <a:ext cx="5409410" cy="638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466179" y="5420928"/>
            <a:ext cx="1514049" cy="6549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03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12" y="127202"/>
            <a:ext cx="6531312" cy="6183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05820" y="6203091"/>
            <a:ext cx="7886700" cy="6549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Фигурное катание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82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85" y="332300"/>
            <a:ext cx="7740007" cy="574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52137" y="6203091"/>
            <a:ext cx="7886700" cy="65490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игры с папами на 23 февраля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02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12"/>
          <a:stretch/>
        </p:blipFill>
        <p:spPr>
          <a:xfrm>
            <a:off x="1344090" y="191069"/>
            <a:ext cx="4594292" cy="6414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108329" y="5950608"/>
            <a:ext cx="7886700" cy="6549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Катание на ватрушках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5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64" y="234779"/>
            <a:ext cx="5846406" cy="584640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39717" y="6203091"/>
            <a:ext cx="7886700" cy="65490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 участия в ГТО. Папа – золотой значок. У ребенка – золотой значок 2023 г.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4" y="988755"/>
            <a:ext cx="4238367" cy="4213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84" y="988755"/>
            <a:ext cx="3694670" cy="506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60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698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05" y="1112109"/>
            <a:ext cx="6856789" cy="5142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39717" y="6203091"/>
            <a:ext cx="7886700" cy="65490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педагогическом совете.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31" y="269905"/>
            <a:ext cx="4149333" cy="417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67" y="1866469"/>
            <a:ext cx="4216139" cy="4212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39717" y="6203091"/>
            <a:ext cx="7886700" cy="6549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Досуги, развлечения.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7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76" y="742964"/>
            <a:ext cx="4346891" cy="37312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01" y="438164"/>
            <a:ext cx="3930095" cy="542475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39717" y="6203091"/>
            <a:ext cx="7886700" cy="6549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Досуги, развлечения.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4" y="2508422"/>
            <a:ext cx="7945393" cy="38779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8170" y="1186249"/>
            <a:ext cx="71114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2616" y="664269"/>
            <a:ext cx="7636476" cy="570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Проблема, значимая для детей на решение которой направлен проект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обогащение и расширение знаний детей о подвижных играх у дошкольников на материале различных видов игр и забав.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4825">
              <a:lnSpc>
                <a:spcPct val="107000"/>
              </a:lnSpc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 проекта: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информационно-образовательный, игровой.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4825">
              <a:lnSpc>
                <a:spcPct val="107000"/>
              </a:lnSpc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долгосрочный 2022-2023 учебный год.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4825" algn="just">
              <a:lnSpc>
                <a:spcPct val="107000"/>
              </a:lnSpc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дети дошкольного возраста, воспитатели групп, родители воспитанников.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4825" algn="just">
              <a:lnSpc>
                <a:spcPct val="107000"/>
              </a:lnSpc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 области: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«Физическое развитие», «Социально-коммуникативное развитие», «Познавательное развитие», «Речевое развитие», «Художественно-эстетическое развитие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60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351" y="208699"/>
            <a:ext cx="87485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 проекта: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Оздоровительные:</a:t>
            </a:r>
            <a:endParaRPr lang="ru-RU" sz="1600" b="1" i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охранять и укреплять физическое здоровье детей;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повышать защитные свойства организма и устойчивость к различным заболеваниям;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своем теле, о необходимости сохранения своего здоровья;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удовлетворение потребности детей в движении.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endParaRPr lang="ru-RU" sz="16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жизненно необходимые двигательные умения и навыки ребенка в соответствии с его индивидуальными особенностями;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учить ориентироваться в пространстве;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создавать условия для реализации потребности детей в двигательной активности;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основные физические качества и двигательные способности детей (силовые, скоростно-силовые, координационные и др.);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поощрять двигательное творчество и разнообразную игровую деятельность детей;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умения выполнять правила подвижных игр, проявляя находчивость, выдержку, ловкость и самостоятельность.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sz="16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товарищеские взаимоотношения, взаимовыручку и помощь, учить преодолевать трудности;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потребности в здоровом образе жизни;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положительные черты характера;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у детей интерес к занятиям физической культурой;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 ребенка путем знакомства с подвижными играми;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у детей интерес к занятиям физической культурой, как организованной форме максимального проявления его двигательных и функциональных возможностей.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22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633" y="358346"/>
            <a:ext cx="8464378" cy="606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6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Принципы реализации проекта:</a:t>
            </a:r>
            <a:endParaRPr lang="ru-RU" sz="16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научности предполагает подкрепление всех оздоровительных мероприятий научно обоснованными и практически адаптированными методиками.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целостности, комплексности педагогических процессов выражается в непрерывности процесса оздоровления и предполагает тесное взаимодействие педагогов и родителей (законных представителей).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систематичности и последовательности предполагает взаимосвязь знаний, умений и навыков.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связи теории с практикой формирует у детей умение применять свои знания по сохранению и укреплению здоровья в повседневной жизни.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повторения умений и навыков – один из самых важнейших, так как в результате многократных повторений вырабатываются динамические стереотипы.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доступности позволяет исключить вредные последствия для организма детей в результате завышенных требований и физических нагрузок.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активного обучения обязывает использовать активные формы и методы обучения, способствующие развитию у детей самостоятельности, инициативы и творчества.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коммуникативности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помогает воспитать у детей потребность в общении, в процессе которой формируется социальная мотивация здоровья.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 результативности предполагает получение положительного результата оздоровительной работы независимо от возраста и уровня физического развития детей.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25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914" y="845216"/>
            <a:ext cx="8106032" cy="5148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  <a:endParaRPr lang="ru-RU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уровня физического развития дошкольника. Развитие физических качеств: ловкость, быстрота, выносливость.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двигательной активности детей.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 детей играть в подвижные игры.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Сплочение детского коллектива.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Обогащение словарного запаса детей (считалки, новые для детей слова).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Привитие интереса к здоровому образу жизни.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Снижение заболеваемости. Укрепление здоровья детей при помощи подвижных игр.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5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1810" y="-51601"/>
            <a:ext cx="79701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подготовительный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b="16620"/>
          <a:stretch/>
        </p:blipFill>
        <p:spPr>
          <a:xfrm>
            <a:off x="232012" y="449172"/>
            <a:ext cx="4260910" cy="2662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r="3033" b="6816"/>
          <a:stretch/>
        </p:blipFill>
        <p:spPr>
          <a:xfrm>
            <a:off x="4722125" y="449172"/>
            <a:ext cx="4053385" cy="2690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r="5078"/>
          <a:stretch/>
        </p:blipFill>
        <p:spPr>
          <a:xfrm>
            <a:off x="182880" y="3860283"/>
            <a:ext cx="2700998" cy="2533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r="9182"/>
          <a:stretch/>
        </p:blipFill>
        <p:spPr>
          <a:xfrm>
            <a:off x="6184324" y="3860283"/>
            <a:ext cx="2644727" cy="2533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85" y="3339780"/>
            <a:ext cx="2909074" cy="2181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85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574</Words>
  <Application>Microsoft Office PowerPoint</Application>
  <PresentationFormat>Экран (4:3)</PresentationFormat>
  <Paragraphs>122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Symbol</vt:lpstr>
      <vt:lpstr>Times New Roman</vt:lpstr>
      <vt:lpstr>Тема Office</vt:lpstr>
      <vt:lpstr>МДОАУ «ЦРР - детский сад № 104 «Золотая рыбка» г. Орска»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Основной этап. Обучение педагогов проведению подвижных игр.</vt:lpstr>
      <vt:lpstr>Подвижные игры с детьми</vt:lpstr>
      <vt:lpstr>Подвижные игры с детьми в бассейне</vt:lpstr>
      <vt:lpstr>Подвижные игры с детьми в бассейне</vt:lpstr>
      <vt:lpstr>Подвижные игры с детьми в бассейне</vt:lpstr>
      <vt:lpstr>Подвижные игры с детьми в бассейне</vt:lpstr>
      <vt:lpstr>Подвижные игры на суше</vt:lpstr>
      <vt:lpstr>Подвижные игры на суше</vt:lpstr>
      <vt:lpstr>Подвижные игры на суше</vt:lpstr>
      <vt:lpstr>Подвижные игры на суше</vt:lpstr>
      <vt:lpstr>Подвижные игры на суше</vt:lpstr>
      <vt:lpstr>Подвижные игры на суше</vt:lpstr>
      <vt:lpstr>Подвижные игры на суше</vt:lpstr>
      <vt:lpstr>Подвижные игры на суше</vt:lpstr>
      <vt:lpstr>Презентация PowerPoint</vt:lpstr>
      <vt:lpstr>Спортивные игры </vt:lpstr>
      <vt:lpstr>Спортивные игры </vt:lpstr>
      <vt:lpstr>Спортивные игры </vt:lpstr>
      <vt:lpstr>Спортивные игры </vt:lpstr>
      <vt:lpstr>Спортивные игры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Заключительный этап.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 Windows</cp:lastModifiedBy>
  <cp:revision>43</cp:revision>
  <dcterms:created xsi:type="dcterms:W3CDTF">2023-08-25T04:30:09Z</dcterms:created>
  <dcterms:modified xsi:type="dcterms:W3CDTF">2023-08-28T06:16:48Z</dcterms:modified>
</cp:coreProperties>
</file>